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70" r:id="rId3"/>
    <p:sldId id="264" r:id="rId4"/>
    <p:sldId id="263" r:id="rId5"/>
    <p:sldId id="265" r:id="rId6"/>
    <p:sldId id="266" r:id="rId7"/>
    <p:sldId id="259" r:id="rId8"/>
    <p:sldId id="260" r:id="rId9"/>
    <p:sldId id="261" r:id="rId10"/>
    <p:sldId id="262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CFDD9-4367-418A-889F-5D2147C21910}" v="17" dt="2026-02-23T16:49:54.322"/>
    <p1510:client id="{F69624A5-E347-4D8F-B431-843E654FDECB}" v="16" dt="2026-02-23T15:09:20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memode Cat" userId="a3c015cd9527e647" providerId="Windows Live" clId="Web-{AD595923-A5AC-96F3-E7AB-CFF525068F6F}"/>
    <pc:docChg chg="addSld modSld sldOrd">
      <pc:chgData name="Gamemode Cat" userId="a3c015cd9527e647" providerId="Windows Live" clId="Web-{AD595923-A5AC-96F3-E7AB-CFF525068F6F}" dt="2026-02-20T07:40:51.906" v="67" actId="1076"/>
      <pc:docMkLst>
        <pc:docMk/>
      </pc:docMkLst>
      <pc:sldChg chg="modSp">
        <pc:chgData name="Gamemode Cat" userId="a3c015cd9527e647" providerId="Windows Live" clId="Web-{AD595923-A5AC-96F3-E7AB-CFF525068F6F}" dt="2026-02-20T06:46:38.147" v="51" actId="20577"/>
        <pc:sldMkLst>
          <pc:docMk/>
          <pc:sldMk cId="2740990317" sldId="265"/>
        </pc:sldMkLst>
        <pc:spChg chg="mod">
          <ac:chgData name="Gamemode Cat" userId="a3c015cd9527e647" providerId="Windows Live" clId="Web-{AD595923-A5AC-96F3-E7AB-CFF525068F6F}" dt="2026-02-20T06:46:38.147" v="51" actId="20577"/>
          <ac:spMkLst>
            <pc:docMk/>
            <pc:sldMk cId="2740990317" sldId="265"/>
            <ac:spMk id="3" creationId="{D8928FA3-2B1D-9D18-B1F4-FF22C56EDE40}"/>
          </ac:spMkLst>
        </pc:spChg>
      </pc:sldChg>
      <pc:sldChg chg="addSp delSp modSp new ord addAnim delAnim">
        <pc:chgData name="Gamemode Cat" userId="a3c015cd9527e647" providerId="Windows Live" clId="Web-{AD595923-A5AC-96F3-E7AB-CFF525068F6F}" dt="2026-02-20T07:40:51.906" v="67" actId="1076"/>
        <pc:sldMkLst>
          <pc:docMk/>
          <pc:sldMk cId="710026974" sldId="268"/>
        </pc:sldMkLst>
        <pc:spChg chg="mod">
          <ac:chgData name="Gamemode Cat" userId="a3c015cd9527e647" providerId="Windows Live" clId="Web-{AD595923-A5AC-96F3-E7AB-CFF525068F6F}" dt="2026-02-20T07:40:51.906" v="67" actId="1076"/>
          <ac:spMkLst>
            <pc:docMk/>
            <pc:sldMk cId="710026974" sldId="268"/>
            <ac:spMk id="2" creationId="{C0115F9F-76C8-CB40-2C28-87258D6752AA}"/>
          </ac:spMkLst>
        </pc:spChg>
        <pc:picChg chg="add mod">
          <ac:chgData name="Gamemode Cat" userId="a3c015cd9527e647" providerId="Windows Live" clId="Web-{AD595923-A5AC-96F3-E7AB-CFF525068F6F}" dt="2026-02-20T07:40:41.062" v="65" actId="1076"/>
          <ac:picMkLst>
            <pc:docMk/>
            <pc:sldMk cId="710026974" sldId="268"/>
            <ac:picMk id="5" creationId="{C09BAED3-0A32-D954-3B47-7686A2D543A0}"/>
          </ac:picMkLst>
        </pc:picChg>
      </pc:sldChg>
    </pc:docChg>
  </pc:docChgLst>
  <pc:docChgLst>
    <pc:chgData name="Michael Henson" userId="dd08644741f063a3" providerId="LiveId" clId="{659E4890-F786-433C-9A1A-44D083A84735}"/>
    <pc:docChg chg="custSel addSld delSld modSld sldOrd">
      <pc:chgData name="Michael Henson" userId="dd08644741f063a3" providerId="LiveId" clId="{659E4890-F786-433C-9A1A-44D083A84735}" dt="2026-02-23T15:09:39.099" v="1297" actId="122"/>
      <pc:docMkLst>
        <pc:docMk/>
      </pc:docMkLst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896374096" sldId="256"/>
        </pc:sldMkLst>
      </pc:sldChg>
      <pc:sldChg chg="modSp mod modTransition">
        <pc:chgData name="Michael Henson" userId="dd08644741f063a3" providerId="LiveId" clId="{659E4890-F786-433C-9A1A-44D083A84735}" dt="2026-02-19T22:32:26.070" v="303" actId="1076"/>
        <pc:sldMkLst>
          <pc:docMk/>
          <pc:sldMk cId="2359214242" sldId="259"/>
        </pc:sldMkLst>
        <pc:spChg chg="mod">
          <ac:chgData name="Michael Henson" userId="dd08644741f063a3" providerId="LiveId" clId="{659E4890-F786-433C-9A1A-44D083A84735}" dt="2026-02-19T22:32:23.488" v="302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659E4890-F786-433C-9A1A-44D083A84735}" dt="2026-02-19T22:32:21.108" v="301" actId="1076"/>
          <ac:spMkLst>
            <pc:docMk/>
            <pc:sldMk cId="2359214242" sldId="259"/>
            <ac:spMk id="3" creationId="{A21F5F3B-7030-414A-BD3F-5DB6E2E2EE8D}"/>
          </ac:spMkLst>
        </pc:spChg>
        <pc:picChg chg="mod">
          <ac:chgData name="Michael Henson" userId="dd08644741f063a3" providerId="LiveId" clId="{659E4890-F786-433C-9A1A-44D083A84735}" dt="2026-02-19T22:32:26.070" v="303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modSp mod ord modTransition">
        <pc:chgData name="Michael Henson" userId="dd08644741f063a3" providerId="LiveId" clId="{659E4890-F786-433C-9A1A-44D083A84735}" dt="2026-02-19T22:33:40.118" v="346" actId="27636"/>
        <pc:sldMkLst>
          <pc:docMk/>
          <pc:sldMk cId="3503299665" sldId="260"/>
        </pc:sldMkLst>
        <pc:spChg chg="mod">
          <ac:chgData name="Michael Henson" userId="dd08644741f063a3" providerId="LiveId" clId="{659E4890-F786-433C-9A1A-44D083A84735}" dt="2026-02-19T22:33:40.118" v="346" actId="27636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ord modTransition">
        <pc:chgData name="Michael Henson" userId="dd08644741f063a3" providerId="LiveId" clId="{659E4890-F786-433C-9A1A-44D083A84735}" dt="2026-02-19T22:43:31.369" v="1279" actId="14100"/>
        <pc:sldMkLst>
          <pc:docMk/>
          <pc:sldMk cId="276301352" sldId="261"/>
        </pc:sldMkLst>
        <pc:spChg chg="mod">
          <ac:chgData name="Michael Henson" userId="dd08644741f063a3" providerId="LiveId" clId="{659E4890-F786-433C-9A1A-44D083A84735}" dt="2026-02-19T22:43:31.369" v="1279" actId="14100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659E4890-F786-433C-9A1A-44D083A84735}" dt="2026-02-19T22:43:28.788" v="1278" actId="14100"/>
          <ac:spMkLst>
            <pc:docMk/>
            <pc:sldMk cId="276301352" sldId="261"/>
            <ac:spMk id="3" creationId="{8488412E-94ED-4A2A-822B-99BC1FE84DFF}"/>
          </ac:spMkLst>
        </pc:spChg>
        <pc:spChg chg="mod">
          <ac:chgData name="Michael Henson" userId="dd08644741f063a3" providerId="LiveId" clId="{659E4890-F786-433C-9A1A-44D083A84735}" dt="2026-02-19T22:34:49.508" v="430" actId="1076"/>
          <ac:spMkLst>
            <pc:docMk/>
            <pc:sldMk cId="276301352" sldId="261"/>
            <ac:spMk id="10" creationId="{0C36BB7A-BE0E-47F5-8E0C-CF6D5DD1FA77}"/>
          </ac:spMkLst>
        </pc:spChg>
        <pc:picChg chg="mod">
          <ac:chgData name="Michael Henson" userId="dd08644741f063a3" providerId="LiveId" clId="{659E4890-F786-433C-9A1A-44D083A84735}" dt="2026-02-19T22:34:44.687" v="429" actId="14100"/>
          <ac:picMkLst>
            <pc:docMk/>
            <pc:sldMk cId="276301352" sldId="261"/>
            <ac:picMk id="5" creationId="{D92A7E72-CDD0-4D05-AA2B-C0B6C2D58127}"/>
          </ac:picMkLst>
        </pc:picChg>
        <pc:picChg chg="mod">
          <ac:chgData name="Michael Henson" userId="dd08644741f063a3" providerId="LiveId" clId="{659E4890-F786-433C-9A1A-44D083A84735}" dt="2026-02-19T22:34:42.465" v="428" actId="14100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mod modTransition">
        <pc:chgData name="Michael Henson" userId="dd08644741f063a3" providerId="LiveId" clId="{659E4890-F786-433C-9A1A-44D083A84735}" dt="2026-02-19T22:43:14.595" v="1275" actId="1076"/>
        <pc:sldMkLst>
          <pc:docMk/>
          <pc:sldMk cId="1214979431" sldId="262"/>
        </pc:sldMkLst>
        <pc:spChg chg="mod">
          <ac:chgData name="Michael Henson" userId="dd08644741f063a3" providerId="LiveId" clId="{659E4890-F786-433C-9A1A-44D083A84735}" dt="2026-02-19T22:42:31.158" v="1271" actId="255"/>
          <ac:spMkLst>
            <pc:docMk/>
            <pc:sldMk cId="1214979431" sldId="262"/>
            <ac:spMk id="3" creationId="{20399654-1676-45AE-970E-E30D9E44699E}"/>
          </ac:spMkLst>
        </pc:spChg>
        <pc:picChg chg="add mod">
          <ac:chgData name="Michael Henson" userId="dd08644741f063a3" providerId="LiveId" clId="{659E4890-F786-433C-9A1A-44D083A84735}" dt="2026-02-19T22:43:14.595" v="1275" actId="1076"/>
          <ac:picMkLst>
            <pc:docMk/>
            <pc:sldMk cId="1214979431" sldId="262"/>
            <ac:picMk id="5" creationId="{F3BED6FC-4894-0647-9ADE-755C2D361545}"/>
          </ac:picMkLst>
        </pc:picChg>
      </pc:sldChg>
      <pc:sldChg chg="modSp mod modTransition">
        <pc:chgData name="Michael Henson" userId="dd08644741f063a3" providerId="LiveId" clId="{659E4890-F786-433C-9A1A-44D083A84735}" dt="2026-02-19T22:25:04.442" v="241"/>
        <pc:sldMkLst>
          <pc:docMk/>
          <pc:sldMk cId="2717554308" sldId="263"/>
        </pc:sldMkLst>
        <pc:spChg chg="mod">
          <ac:chgData name="Michael Henson" userId="dd08644741f063a3" providerId="LiveId" clId="{659E4890-F786-433C-9A1A-44D083A84735}" dt="2026-02-19T22:20:40.248" v="0" actId="20577"/>
          <ac:spMkLst>
            <pc:docMk/>
            <pc:sldMk cId="2717554308" sldId="263"/>
            <ac:spMk id="2" creationId="{4F4A1063-CB04-D69A-89E5-BDA6FC76610E}"/>
          </ac:spMkLst>
        </pc:spChg>
      </pc:sldChg>
      <pc:sldChg chg="modSp mod modTransition">
        <pc:chgData name="Michael Henson" userId="dd08644741f063a3" providerId="LiveId" clId="{659E4890-F786-433C-9A1A-44D083A84735}" dt="2026-02-19T22:41:08.878" v="1094" actId="113"/>
        <pc:sldMkLst>
          <pc:docMk/>
          <pc:sldMk cId="3440101259" sldId="264"/>
        </pc:sldMkLst>
        <pc:spChg chg="mod">
          <ac:chgData name="Michael Henson" userId="dd08644741f063a3" providerId="LiveId" clId="{659E4890-F786-433C-9A1A-44D083A84735}" dt="2026-02-19T22:41:08.878" v="1094" actId="113"/>
          <ac:spMkLst>
            <pc:docMk/>
            <pc:sldMk cId="3440101259" sldId="264"/>
            <ac:spMk id="3" creationId="{79DF4DB2-007F-4E72-83D5-ACAB85DEB498}"/>
          </ac:spMkLst>
        </pc:spChg>
      </pc:sldChg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2740990317" sldId="265"/>
        </pc:sldMkLst>
      </pc:sldChg>
      <pc:sldChg chg="addSp delSp modSp add mod modTransition">
        <pc:chgData name="Michael Henson" userId="dd08644741f063a3" providerId="LiveId" clId="{659E4890-F786-433C-9A1A-44D083A84735}" dt="2026-02-19T22:30:28.173" v="273" actId="20577"/>
        <pc:sldMkLst>
          <pc:docMk/>
          <pc:sldMk cId="3773301595" sldId="266"/>
        </pc:sldMkLst>
        <pc:spChg chg="mod">
          <ac:chgData name="Michael Henson" userId="dd08644741f063a3" providerId="LiveId" clId="{659E4890-F786-433C-9A1A-44D083A84735}" dt="2026-02-19T22:24:45.548" v="240" actId="1076"/>
          <ac:spMkLst>
            <pc:docMk/>
            <pc:sldMk cId="3773301595" sldId="266"/>
            <ac:spMk id="2" creationId="{C1E98438-3D68-9281-C0C1-462F8D27933F}"/>
          </ac:spMkLst>
        </pc:spChg>
        <pc:spChg chg="mod">
          <ac:chgData name="Michael Henson" userId="dd08644741f063a3" providerId="LiveId" clId="{659E4890-F786-433C-9A1A-44D083A84735}" dt="2026-02-19T22:30:28.173" v="273" actId="20577"/>
          <ac:spMkLst>
            <pc:docMk/>
            <pc:sldMk cId="3773301595" sldId="266"/>
            <ac:spMk id="3" creationId="{EBC453FC-DA73-75D4-3473-9FF37990E12C}"/>
          </ac:spMkLst>
        </pc:spChg>
        <pc:picChg chg="add mod">
          <ac:chgData name="Michael Henson" userId="dd08644741f063a3" providerId="LiveId" clId="{659E4890-F786-433C-9A1A-44D083A84735}" dt="2026-02-19T22:23:57.711" v="181" actId="14100"/>
          <ac:picMkLst>
            <pc:docMk/>
            <pc:sldMk cId="3773301595" sldId="266"/>
            <ac:picMk id="1026" creationId="{AE2606DF-73B6-2D10-6025-9B93739ABE61}"/>
          </ac:picMkLst>
        </pc:picChg>
      </pc:sldChg>
      <pc:sldChg chg="addSp modSp add mod">
        <pc:chgData name="Michael Henson" userId="dd08644741f063a3" providerId="LiveId" clId="{659E4890-F786-433C-9A1A-44D083A84735}" dt="2026-02-19T22:44:49.240" v="1282" actId="1076"/>
        <pc:sldMkLst>
          <pc:docMk/>
          <pc:sldMk cId="277751358" sldId="267"/>
        </pc:sldMkLst>
        <pc:spChg chg="mod">
          <ac:chgData name="Michael Henson" userId="dd08644741f063a3" providerId="LiveId" clId="{659E4890-F786-433C-9A1A-44D083A84735}" dt="2026-02-19T22:35:48.479" v="446" actId="20577"/>
          <ac:spMkLst>
            <pc:docMk/>
            <pc:sldMk cId="277751358" sldId="267"/>
            <ac:spMk id="2" creationId="{0910CD21-3B20-37F2-9986-F8202B037790}"/>
          </ac:spMkLst>
        </pc:spChg>
        <pc:spChg chg="mod">
          <ac:chgData name="Michael Henson" userId="dd08644741f063a3" providerId="LiveId" clId="{659E4890-F786-433C-9A1A-44D083A84735}" dt="2026-02-19T22:38:11.726" v="830" actId="33524"/>
          <ac:spMkLst>
            <pc:docMk/>
            <pc:sldMk cId="277751358" sldId="267"/>
            <ac:spMk id="3" creationId="{9AF3E55E-BFD4-910F-6E87-531640FD052C}"/>
          </ac:spMkLst>
        </pc:spChg>
        <pc:picChg chg="add mod">
          <ac:chgData name="Michael Henson" userId="dd08644741f063a3" providerId="LiveId" clId="{659E4890-F786-433C-9A1A-44D083A84735}" dt="2026-02-19T22:44:49.240" v="1282" actId="1076"/>
          <ac:picMkLst>
            <pc:docMk/>
            <pc:sldMk cId="277751358" sldId="267"/>
            <ac:picMk id="5" creationId="{41F4AE05-ED6B-1AB5-7AAE-A031135A89A1}"/>
          </ac:picMkLst>
        </pc:picChg>
      </pc:sldChg>
      <pc:sldChg chg="addSp delSp modSp new mod">
        <pc:chgData name="Michael Henson" userId="dd08644741f063a3" providerId="LiveId" clId="{659E4890-F786-433C-9A1A-44D083A84735}" dt="2026-02-23T15:09:39.099" v="1297" actId="122"/>
        <pc:sldMkLst>
          <pc:docMk/>
          <pc:sldMk cId="865968610" sldId="270"/>
        </pc:sldMkLst>
        <pc:spChg chg="add mod">
          <ac:chgData name="Michael Henson" userId="dd08644741f063a3" providerId="LiveId" clId="{659E4890-F786-433C-9A1A-44D083A84735}" dt="2026-02-23T15:09:39.099" v="1297" actId="122"/>
          <ac:spMkLst>
            <pc:docMk/>
            <pc:sldMk cId="865968610" sldId="270"/>
            <ac:spMk id="2" creationId="{24217F85-81E1-00E1-AAB6-A642B8DC6D67}"/>
          </ac:spMkLst>
        </pc:spChg>
        <pc:picChg chg="add mod">
          <ac:chgData name="Michael Henson" userId="dd08644741f063a3" providerId="LiveId" clId="{659E4890-F786-433C-9A1A-44D083A84735}" dt="2026-02-23T15:09:16.739" v="1290" actId="1076"/>
          <ac:picMkLst>
            <pc:docMk/>
            <pc:sldMk cId="865968610" sldId="270"/>
            <ac:picMk id="5" creationId="{26F54355-33CB-1441-C71F-1BF3813FA2AF}"/>
          </ac:picMkLst>
        </pc:picChg>
      </pc:sldChg>
    </pc:docChg>
  </pc:docChgLst>
  <pc:docChgLst>
    <pc:chgData name="Michael Henson" userId="dd08644741f063a3" providerId="LiveId" clId="{74CCFDD9-4367-418A-889F-5D2147C21910}"/>
    <pc:docChg chg="undo redo custSel addSld delSld modSld sldOrd">
      <pc:chgData name="Michael Henson" userId="dd08644741f063a3" providerId="LiveId" clId="{74CCFDD9-4367-418A-889F-5D2147C21910}" dt="2026-02-23T16:50:02.398" v="1899" actId="313"/>
      <pc:docMkLst>
        <pc:docMk/>
      </pc:docMkLst>
      <pc:sldChg chg="addSp delSp modSp new mod setBg">
        <pc:chgData name="Michael Henson" userId="dd08644741f063a3" providerId="LiveId" clId="{74CCFDD9-4367-418A-889F-5D2147C21910}" dt="2026-02-17T19:53:07.914" v="1414" actId="1076"/>
        <pc:sldMkLst>
          <pc:docMk/>
          <pc:sldMk cId="896374096" sldId="256"/>
        </pc:sldMkLst>
        <pc:spChg chg="mod">
          <ac:chgData name="Michael Henson" userId="dd08644741f063a3" providerId="LiveId" clId="{74CCFDD9-4367-418A-889F-5D2147C21910}" dt="2026-02-17T19:53:07.914" v="1414" actId="1076"/>
          <ac:spMkLst>
            <pc:docMk/>
            <pc:sldMk cId="896374096" sldId="256"/>
            <ac:spMk id="2" creationId="{3CF44401-EA57-4310-BD2A-235DA17BCAC5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6" creationId="{929A5DE4-4E90-4189-B431-E0ABCAEBAE4A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" creationId="{FA3EED8B-3FB1-4ED8-BF48-EF68440A1AA9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" creationId="{9145B914-9C32-46BA-979C-38F34D304266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4" creationId="{74ED0045-AFFA-4EA1-8C87-8E5DBEEC4D4C}"/>
          </ac:spMkLst>
        </pc:spChg>
        <pc:spChg chg="add mod">
          <ac:chgData name="Michael Henson" userId="dd08644741f063a3" providerId="LiveId" clId="{74CCFDD9-4367-418A-889F-5D2147C21910}" dt="2026-02-17T16:46:54.703" v="254" actId="1076"/>
          <ac:spMkLst>
            <pc:docMk/>
            <pc:sldMk cId="896374096" sldId="256"/>
            <ac:spMk id="21" creationId="{3F227E23-C0FF-4A58-B8C4-16F3CE7820B1}"/>
          </ac:spMkLst>
        </pc:spChg>
        <pc:spChg chg="add mod">
          <ac:chgData name="Michael Henson" userId="dd08644741f063a3" providerId="LiveId" clId="{74CCFDD9-4367-418A-889F-5D2147C21910}" dt="2026-02-17T16:46:50.113" v="253" actId="1076"/>
          <ac:spMkLst>
            <pc:docMk/>
            <pc:sldMk cId="896374096" sldId="256"/>
            <ac:spMk id="22" creationId="{5FACB38E-4EA8-4D7B-A7F9-1DE1B1D5CAD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23" creationId="{EC73275B-0B1A-4209-9137-731ACA326D63}"/>
          </ac:spMkLst>
        </pc:spChg>
        <pc:spChg chg="add mod">
          <ac:chgData name="Michael Henson" userId="dd08644741f063a3" providerId="LiveId" clId="{74CCFDD9-4367-418A-889F-5D2147C21910}" dt="2026-02-17T16:46:30.843" v="245" actId="1076"/>
          <ac:spMkLst>
            <pc:docMk/>
            <pc:sldMk cId="896374096" sldId="256"/>
            <ac:spMk id="36" creationId="{72BA0CA7-4B67-4C28-BBBC-6A115BCC1B90}"/>
          </ac:spMkLst>
        </pc:spChg>
        <pc:spChg chg="add mod">
          <ac:chgData name="Michael Henson" userId="dd08644741f063a3" providerId="LiveId" clId="{74CCFDD9-4367-418A-889F-5D2147C21910}" dt="2026-02-17T16:46:29.547" v="244" actId="1076"/>
          <ac:spMkLst>
            <pc:docMk/>
            <pc:sldMk cId="896374096" sldId="256"/>
            <ac:spMk id="37" creationId="{E4A97D87-57BF-4129-B378-56B18F0B7AA3}"/>
          </ac:spMkLst>
        </pc:spChg>
        <pc:spChg chg="add mod">
          <ac:chgData name="Michael Henson" userId="dd08644741f063a3" providerId="LiveId" clId="{74CCFDD9-4367-418A-889F-5D2147C21910}" dt="2026-02-17T16:46:06.740" v="238" actId="1076"/>
          <ac:spMkLst>
            <pc:docMk/>
            <pc:sldMk cId="896374096" sldId="256"/>
            <ac:spMk id="38" creationId="{B26A7A4B-88FA-4EF3-9A7D-5AC3F66D3696}"/>
          </ac:spMkLst>
        </pc:spChg>
        <pc:spChg chg="add mod">
          <ac:chgData name="Michael Henson" userId="dd08644741f063a3" providerId="LiveId" clId="{74CCFDD9-4367-418A-889F-5D2147C21910}" dt="2026-02-17T16:46:05.036" v="237" actId="1076"/>
          <ac:spMkLst>
            <pc:docMk/>
            <pc:sldMk cId="896374096" sldId="256"/>
            <ac:spMk id="39" creationId="{1A2429E3-9ABC-4C2D-8BBD-2650087B398C}"/>
          </ac:spMkLst>
        </pc:spChg>
        <pc:spChg chg="add mod">
          <ac:chgData name="Michael Henson" userId="dd08644741f063a3" providerId="LiveId" clId="{74CCFDD9-4367-418A-889F-5D2147C21910}" dt="2026-02-17T16:46:33.814" v="246" actId="1076"/>
          <ac:spMkLst>
            <pc:docMk/>
            <pc:sldMk cId="896374096" sldId="256"/>
            <ac:spMk id="40" creationId="{3D8B7828-258B-449A-813D-D670F2A9A028}"/>
          </ac:spMkLst>
        </pc:spChg>
        <pc:spChg chg="add mod">
          <ac:chgData name="Michael Henson" userId="dd08644741f063a3" providerId="LiveId" clId="{74CCFDD9-4367-418A-889F-5D2147C21910}" dt="2026-02-17T16:46:45.020" v="250" actId="1076"/>
          <ac:spMkLst>
            <pc:docMk/>
            <pc:sldMk cId="896374096" sldId="256"/>
            <ac:spMk id="41" creationId="{29C360D9-E075-4C7C-B772-C56AECFBDFD1}"/>
          </ac:spMkLst>
        </pc:spChg>
        <pc:spChg chg="add mod">
          <ac:chgData name="Michael Henson" userId="dd08644741f063a3" providerId="LiveId" clId="{74CCFDD9-4367-418A-889F-5D2147C21910}" dt="2026-02-17T16:46:46.502" v="251" actId="1076"/>
          <ac:spMkLst>
            <pc:docMk/>
            <pc:sldMk cId="896374096" sldId="256"/>
            <ac:spMk id="42" creationId="{02E7E08B-2EFC-4395-BF68-2FFC14D88529}"/>
          </ac:spMkLst>
        </pc:spChg>
        <pc:spChg chg="add mod">
          <ac:chgData name="Michael Henson" userId="dd08644741f063a3" providerId="LiveId" clId="{74CCFDD9-4367-418A-889F-5D2147C21910}" dt="2026-02-17T16:46:48.065" v="252" actId="1076"/>
          <ac:spMkLst>
            <pc:docMk/>
            <pc:sldMk cId="896374096" sldId="256"/>
            <ac:spMk id="43" creationId="{D4E9D429-A542-4AAD-B45B-67E828369B1F}"/>
          </ac:spMkLst>
        </pc:spChg>
        <pc:spChg chg="add mod">
          <ac:chgData name="Michael Henson" userId="dd08644741f063a3" providerId="LiveId" clId="{74CCFDD9-4367-418A-889F-5D2147C21910}" dt="2026-02-17T19:26:19.292" v="308" actId="1076"/>
          <ac:spMkLst>
            <pc:docMk/>
            <pc:sldMk cId="896374096" sldId="256"/>
            <ac:spMk id="64" creationId="{A4401037-52A3-45FC-9C04-AD7B245091A3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1" creationId="{96DE8595-B3D8-42B5-8ED8-A600E978239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2" creationId="{3CA4D7C1-A898-45FE-B070-6334D5D1CA7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3" creationId="{FFB442EA-55C4-4E57-A5EC-73EEA253844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4" creationId="{B1E19BAD-D427-4A1F-B1A3-8380AE27ECF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5" creationId="{2FDEF9C2-054D-4CB7-A3C0-3AB18001D562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6" creationId="{964825A8-C9F0-4927-B2A8-1AEFD69FFC1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7" creationId="{B689755D-292F-494B-AB46-F39190943C0C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8" creationId="{CD49E86A-8458-402F-A7B2-8DE090EF8EB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1" creationId="{405EDCC1-4A08-401D-B4AC-96A3AC19991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2" creationId="{5DCA74C5-6844-40DC-A399-5889C44EDCED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3" creationId="{E410CD72-64C2-4E6F-B48C-D181D83A4B0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4" creationId="{EA91BF11-DA24-4E2F-987E-6AC01BCDBCE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5" creationId="{115783BB-9C33-4352-ACFA-A5BE6B4FEBA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6" creationId="{2E2BC1EF-456B-442E-B6D3-9D13ECD2235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7" creationId="{6F452114-44E2-40AC-878C-82CC12AFC2F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8" creationId="{9720D1C3-A2FC-4640-85DF-C4AAC572AC07}"/>
          </ac:spMkLst>
        </pc:sp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5" creationId="{6DB49D68-FD59-40FF-A6BE-F909AD20836F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27" creationId="{21101EB3-48AD-4927-811F-F7848F62FB0E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9" creationId="{5DE17F5F-F425-4A7C-85DA-833A1344DC3D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1" creationId="{B974FBC2-98D6-4A79-8662-68DA0299037D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33" creationId="{E519FDBD-4149-46ED-BF18-E00EE4EE68DC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5" creationId="{2E1F58A8-7C29-43D7-95F4-4BD72ED2EE60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49" creationId="{A0228116-7780-4FF2-B492-47B003B9E561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51" creationId="{5D738510-099C-4CFC-BFC4-D3623A7B78C1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3" creationId="{7A12FA24-964F-41F3-A59F-BF750CB50AB3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5" creationId="{6ABEE782-AFE7-409C-A944-26486300107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7" creationId="{24AE4C2B-22FF-4B89-8D0B-F35C11B2052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9" creationId="{8A76002B-262D-4463-881F-1237BC742C4D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61" creationId="{F41898F1-E3EB-4099-9DB0-97043B064008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63" creationId="{9DEE4631-FAD0-485A-B5EF-189DCAA3FA2F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0" creationId="{24D41F91-8D3C-427F-9142-1A7AF56EA838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2" creationId="{C105F045-A30E-4020-A832-7F0139CF8A8F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4" creationId="{ECFBDD8A-B238-4DC0-8164-01466FF8318E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6" creationId="{11670DF3-F0B0-4504-848B-62B33D320937}"/>
          </ac:cxnSpMkLst>
        </pc:cxnChg>
        <pc:cxnChg chg="add mod">
          <ac:chgData name="Michael Henson" userId="dd08644741f063a3" providerId="LiveId" clId="{74CCFDD9-4367-418A-889F-5D2147C21910}" dt="2026-02-17T16:46:06.740" v="238" actId="1076"/>
          <ac:cxnSpMkLst>
            <pc:docMk/>
            <pc:sldMk cId="896374096" sldId="256"/>
            <ac:cxnSpMk id="118" creationId="{2E4ADEED-3A7D-4C9D-B20E-24498F821541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2" creationId="{67D8C662-39AD-41A8-AC21-BC4D8299DB77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4" creationId="{70D01976-E1DB-4069-BAC8-61F885216800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6" creationId="{E0ADB2F4-39F0-4891-9ABF-5A9F5362BB83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8" creationId="{B905236B-87B7-4C21-8ACE-B8495E34486E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0" creationId="{D9618719-8F86-4C3E-B5B8-77B6BECD3CE3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2" creationId="{5D46A43C-BD9F-4DCA-92CF-475C407A478A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4" creationId="{775ED2C1-A8B6-43BF-86CD-6794374BAE91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6" creationId="{D8753C3B-CE2F-42B4-9615-BE0A1F9F0501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38" creationId="{F12D0DC8-3748-4D12-A5E2-25B79F413CC6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40" creationId="{B9A9E1BD-0EA8-424E-B9E4-CC2DAC71680B}"/>
          </ac:cxnSpMkLst>
        </pc:cxnChg>
        <pc:cxnChg chg="add mod">
          <ac:chgData name="Michael Henson" userId="dd08644741f063a3" providerId="LiveId" clId="{74CCFDD9-4367-418A-889F-5D2147C21910}" dt="2026-02-17T16:46:25.224" v="243" actId="1582"/>
          <ac:cxnSpMkLst>
            <pc:docMk/>
            <pc:sldMk cId="896374096" sldId="256"/>
            <ac:cxnSpMk id="210" creationId="{0C271C30-99BB-4F11-B827-D282901BCD96}"/>
          </ac:cxnSpMkLst>
        </pc:cxnChg>
      </pc:sldChg>
      <pc:sldChg chg="addSp delSp modSp new mod setBg">
        <pc:chgData name="Michael Henson" userId="dd08644741f063a3" providerId="LiveId" clId="{74CCFDD9-4367-418A-889F-5D2147C21910}" dt="2026-02-23T16:47:16.788" v="1785"/>
        <pc:sldMkLst>
          <pc:docMk/>
          <pc:sldMk cId="2359214242" sldId="259"/>
        </pc:sldMkLst>
        <pc:spChg chg="mod">
          <ac:chgData name="Michael Henson" userId="dd08644741f063a3" providerId="LiveId" clId="{74CCFDD9-4367-418A-889F-5D2147C21910}" dt="2026-02-17T20:06:45.304" v="1598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74CCFDD9-4367-418A-889F-5D2147C21910}" dt="2026-02-17T20:07:33.775" v="1699" actId="20577"/>
          <ac:spMkLst>
            <pc:docMk/>
            <pc:sldMk cId="2359214242" sldId="259"/>
            <ac:spMk id="3" creationId="{A21F5F3B-7030-414A-BD3F-5DB6E2E2EE8D}"/>
          </ac:spMkLst>
        </pc:spChg>
        <pc:spChg chg="add mod">
          <ac:chgData name="Michael Henson" userId="dd08644741f063a3" providerId="LiveId" clId="{74CCFDD9-4367-418A-889F-5D2147C21910}" dt="2026-02-23T16:47:16.788" v="1785"/>
          <ac:spMkLst>
            <pc:docMk/>
            <pc:sldMk cId="2359214242" sldId="259"/>
            <ac:spMk id="5" creationId="{D8E04A78-EF1A-4EB7-9385-4DF8D2CFAE7A}"/>
          </ac:spMkLst>
        </pc:spChg>
        <pc:picChg chg="add mod">
          <ac:chgData name="Michael Henson" userId="dd08644741f063a3" providerId="LiveId" clId="{74CCFDD9-4367-418A-889F-5D2147C21910}" dt="2026-02-20T19:16:44.766" v="1758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addSp modSp new mod setBg">
        <pc:chgData name="Michael Henson" userId="dd08644741f063a3" providerId="LiveId" clId="{74CCFDD9-4367-418A-889F-5D2147C21910}" dt="2026-02-23T16:47:46.769" v="1796"/>
        <pc:sldMkLst>
          <pc:docMk/>
          <pc:sldMk cId="3503299665" sldId="260"/>
        </pc:sldMkLst>
        <pc:spChg chg="mod">
          <ac:chgData name="Michael Henson" userId="dd08644741f063a3" providerId="LiveId" clId="{74CCFDD9-4367-418A-889F-5D2147C21910}" dt="2026-02-17T19:49:30.273" v="997" actId="207"/>
          <ac:spMkLst>
            <pc:docMk/>
            <pc:sldMk cId="3503299665" sldId="260"/>
            <ac:spMk id="2" creationId="{A82A1DBF-3EF2-49DF-B1A7-727DA33ABF41}"/>
          </ac:spMkLst>
        </pc:spChg>
        <pc:spChg chg="mod">
          <ac:chgData name="Michael Henson" userId="dd08644741f063a3" providerId="LiveId" clId="{74CCFDD9-4367-418A-889F-5D2147C21910}" dt="2026-02-17T19:51:39.780" v="1210" actId="14100"/>
          <ac:spMkLst>
            <pc:docMk/>
            <pc:sldMk cId="3503299665" sldId="260"/>
            <ac:spMk id="3" creationId="{C64F792E-01A1-457E-AB6F-A797D066DB1F}"/>
          </ac:spMkLst>
        </pc:spChg>
        <pc:spChg chg="add mod">
          <ac:chgData name="Michael Henson" userId="dd08644741f063a3" providerId="LiveId" clId="{74CCFDD9-4367-418A-889F-5D2147C21910}" dt="2026-02-23T16:47:46.769" v="1796"/>
          <ac:spMkLst>
            <pc:docMk/>
            <pc:sldMk cId="3503299665" sldId="260"/>
            <ac:spMk id="5" creationId="{85853C98-16C5-4DA5-8792-B3D2F748BF50}"/>
          </ac:spMkLst>
        </pc:spChg>
        <pc:picChg chg="add mod">
          <ac:chgData name="Michael Henson" userId="dd08644741f063a3" providerId="LiveId" clId="{74CCFDD9-4367-418A-889F-5D2147C21910}" dt="2026-02-17T20:06:00.088" v="1597" actId="14100"/>
          <ac:picMkLst>
            <pc:docMk/>
            <pc:sldMk cId="3503299665" sldId="260"/>
            <ac:picMk id="3074" creationId="{63537ED6-0DD6-4498-8B65-6A0AE8615E6B}"/>
          </ac:picMkLst>
        </pc:picChg>
      </pc:sldChg>
      <pc:sldChg chg="addSp delSp modSp new mod ord setBg">
        <pc:chgData name="Michael Henson" userId="dd08644741f063a3" providerId="LiveId" clId="{74CCFDD9-4367-418A-889F-5D2147C21910}" dt="2026-02-23T16:47:18.915" v="1786"/>
        <pc:sldMkLst>
          <pc:docMk/>
          <pc:sldMk cId="276301352" sldId="261"/>
        </pc:sldMkLst>
        <pc:spChg chg="mod">
          <ac:chgData name="Michael Henson" userId="dd08644741f063a3" providerId="LiveId" clId="{74CCFDD9-4367-418A-889F-5D2147C21910}" dt="2026-02-17T16:34:59" v="53" actId="20577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74CCFDD9-4367-418A-889F-5D2147C21910}" dt="2026-02-17T19:55:12.413" v="1495" actId="20577"/>
          <ac:spMkLst>
            <pc:docMk/>
            <pc:sldMk cId="276301352" sldId="261"/>
            <ac:spMk id="3" creationId="{8488412E-94ED-4A2A-822B-99BC1FE84DFF}"/>
          </ac:spMkLst>
        </pc:spChg>
        <pc:spChg chg="add mod">
          <ac:chgData name="Michael Henson" userId="dd08644741f063a3" providerId="LiveId" clId="{74CCFDD9-4367-418A-889F-5D2147C21910}" dt="2026-02-23T16:47:18.915" v="1786"/>
          <ac:spMkLst>
            <pc:docMk/>
            <pc:sldMk cId="276301352" sldId="261"/>
            <ac:spMk id="7" creationId="{E8939D20-3F97-4C9F-B42A-28D616F127EE}"/>
          </ac:spMkLst>
        </pc:spChg>
        <pc:spChg chg="add mod">
          <ac:chgData name="Michael Henson" userId="dd08644741f063a3" providerId="LiveId" clId="{74CCFDD9-4367-418A-889F-5D2147C21910}" dt="2026-02-17T19:56:39.356" v="1525" actId="1076"/>
          <ac:spMkLst>
            <pc:docMk/>
            <pc:sldMk cId="276301352" sldId="261"/>
            <ac:spMk id="10" creationId="{0C36BB7A-BE0E-47F5-8E0C-CF6D5DD1FA77}"/>
          </ac:spMkLst>
        </pc:spChg>
        <pc:picChg chg="add mod">
          <ac:chgData name="Michael Henson" userId="dd08644741f063a3" providerId="LiveId" clId="{74CCFDD9-4367-418A-889F-5D2147C21910}" dt="2026-02-17T19:56:44.301" v="1526" actId="1076"/>
          <ac:picMkLst>
            <pc:docMk/>
            <pc:sldMk cId="276301352" sldId="261"/>
            <ac:picMk id="5" creationId="{D92A7E72-CDD0-4D05-AA2B-C0B6C2D58127}"/>
          </ac:picMkLst>
        </pc:picChg>
        <pc:picChg chg="add mod">
          <ac:chgData name="Michael Henson" userId="dd08644741f063a3" providerId="LiveId" clId="{74CCFDD9-4367-418A-889F-5D2147C21910}" dt="2026-02-17T19:56:19.848" v="1507" actId="1076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new mod setBg">
        <pc:chgData name="Michael Henson" userId="dd08644741f063a3" providerId="LiveId" clId="{74CCFDD9-4367-418A-889F-5D2147C21910}" dt="2026-02-23T16:47:48.251" v="1797"/>
        <pc:sldMkLst>
          <pc:docMk/>
          <pc:sldMk cId="1214979431" sldId="262"/>
        </pc:sldMkLst>
        <pc:spChg chg="mod">
          <ac:chgData name="Michael Henson" userId="dd08644741f063a3" providerId="LiveId" clId="{74CCFDD9-4367-418A-889F-5D2147C21910}" dt="2026-02-17T16:35:35.942" v="75" actId="20577"/>
          <ac:spMkLst>
            <pc:docMk/>
            <pc:sldMk cId="1214979431" sldId="262"/>
            <ac:spMk id="2" creationId="{E4351C69-AA88-4065-BA40-615D0E26F491}"/>
          </ac:spMkLst>
        </pc:spChg>
        <pc:spChg chg="mod">
          <ac:chgData name="Michael Henson" userId="dd08644741f063a3" providerId="LiveId" clId="{74CCFDD9-4367-418A-889F-5D2147C21910}" dt="2026-02-17T20:13:25.188" v="1727" actId="20577"/>
          <ac:spMkLst>
            <pc:docMk/>
            <pc:sldMk cId="1214979431" sldId="262"/>
            <ac:spMk id="3" creationId="{20399654-1676-45AE-970E-E30D9E44699E}"/>
          </ac:spMkLst>
        </pc:spChg>
        <pc:spChg chg="add mod">
          <ac:chgData name="Michael Henson" userId="dd08644741f063a3" providerId="LiveId" clId="{74CCFDD9-4367-418A-889F-5D2147C21910}" dt="2026-02-23T16:47:48.251" v="1797"/>
          <ac:spMkLst>
            <pc:docMk/>
            <pc:sldMk cId="1214979431" sldId="262"/>
            <ac:spMk id="6" creationId="{592BD6FC-65D2-4B91-AA83-15F4E8226352}"/>
          </ac:spMkLst>
        </pc:spChg>
      </pc:sldChg>
      <pc:sldChg chg="addSp delSp modSp mod">
        <pc:chgData name="Michael Henson" userId="dd08644741f063a3" providerId="LiveId" clId="{74CCFDD9-4367-418A-889F-5D2147C21910}" dt="2026-02-23T16:47:36.672" v="1794" actId="20577"/>
        <pc:sldMkLst>
          <pc:docMk/>
          <pc:sldMk cId="2717554308" sldId="263"/>
        </pc:sldMkLst>
        <pc:spChg chg="mod">
          <ac:chgData name="Michael Henson" userId="dd08644741f063a3" providerId="LiveId" clId="{74CCFDD9-4367-418A-889F-5D2147C21910}" dt="2026-02-17T19:38:24.413" v="423" actId="21"/>
          <ac:spMkLst>
            <pc:docMk/>
            <pc:sldMk cId="2717554308" sldId="263"/>
            <ac:spMk id="3" creationId="{A73B159B-A00A-E942-8656-C186C9AE37F2}"/>
          </ac:spMkLst>
        </pc:spChg>
        <pc:spChg chg="add del mod">
          <ac:chgData name="Michael Henson" userId="dd08644741f063a3" providerId="LiveId" clId="{74CCFDD9-4367-418A-889F-5D2147C21910}" dt="2026-02-23T16:47:14.010" v="1783"/>
          <ac:spMkLst>
            <pc:docMk/>
            <pc:sldMk cId="2717554308" sldId="263"/>
            <ac:spMk id="8" creationId="{152925B9-F839-4528-8212-82D82AF96B0C}"/>
          </ac:spMkLst>
        </pc:spChg>
        <pc:spChg chg="add mod">
          <ac:chgData name="Michael Henson" userId="dd08644741f063a3" providerId="LiveId" clId="{74CCFDD9-4367-418A-889F-5D2147C21910}" dt="2026-02-23T16:47:36.672" v="1794" actId="20577"/>
          <ac:spMkLst>
            <pc:docMk/>
            <pc:sldMk cId="2717554308" sldId="263"/>
            <ac:spMk id="9" creationId="{01BD6CE0-5DD7-48BD-8A5F-46174FC3513D}"/>
          </ac:spMkLst>
        </pc:spChg>
      </pc:sldChg>
      <pc:sldChg chg="addSp delSp modSp new mod setBg delAnim modAnim">
        <pc:chgData name="Michael Henson" userId="dd08644741f063a3" providerId="LiveId" clId="{74CCFDD9-4367-418A-889F-5D2147C21910}" dt="2026-02-23T16:47:11.584" v="1781"/>
        <pc:sldMkLst>
          <pc:docMk/>
          <pc:sldMk cId="3440101259" sldId="264"/>
        </pc:sldMkLst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2" creationId="{5A5E8343-1A5B-4471-B740-08C8C27BDA6E}"/>
          </ac:spMkLst>
        </pc:spChg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3" creationId="{79DF4DB2-007F-4E72-83D5-ACAB85DEB498}"/>
          </ac:spMkLst>
        </pc:spChg>
        <pc:spChg chg="add mod">
          <ac:chgData name="Michael Henson" userId="dd08644741f063a3" providerId="LiveId" clId="{74CCFDD9-4367-418A-889F-5D2147C21910}" dt="2026-02-23T16:47:11.584" v="1781"/>
          <ac:spMkLst>
            <pc:docMk/>
            <pc:sldMk cId="3440101259" sldId="264"/>
            <ac:spMk id="7" creationId="{7906A074-F840-41F6-90DA-298AD39F168F}"/>
          </ac:spMkLst>
        </pc:spChg>
        <pc:picChg chg="add mod">
          <ac:chgData name="Michael Henson" userId="dd08644741f063a3" providerId="LiveId" clId="{74CCFDD9-4367-418A-889F-5D2147C21910}" dt="2026-02-17T20:18:13.438" v="1747" actId="14100"/>
          <ac:picMkLst>
            <pc:docMk/>
            <pc:sldMk cId="3440101259" sldId="264"/>
            <ac:picMk id="6" creationId="{95DCE571-6CC8-495D-980E-B9D81DB458EE}"/>
          </ac:picMkLst>
        </pc:picChg>
        <pc:picChg chg="add del mod">
          <ac:chgData name="Michael Henson" userId="dd08644741f063a3" providerId="LiveId" clId="{74CCFDD9-4367-418A-889F-5D2147C21910}" dt="2026-02-17T20:18:08.249" v="1745" actId="1076"/>
          <ac:picMkLst>
            <pc:docMk/>
            <pc:sldMk cId="3440101259" sldId="264"/>
            <ac:picMk id="1026" creationId="{D39465D3-4937-4B97-922C-FDFD6EB8B500}"/>
          </ac:picMkLst>
        </pc:picChg>
      </pc:sldChg>
      <pc:sldChg chg="addSp modSp">
        <pc:chgData name="Michael Henson" userId="dd08644741f063a3" providerId="LiveId" clId="{74CCFDD9-4367-418A-889F-5D2147C21910}" dt="2026-02-23T16:47:43.650" v="1795"/>
        <pc:sldMkLst>
          <pc:docMk/>
          <pc:sldMk cId="2740990317" sldId="265"/>
        </pc:sldMkLst>
        <pc:spChg chg="add mod">
          <ac:chgData name="Michael Henson" userId="dd08644741f063a3" providerId="LiveId" clId="{74CCFDD9-4367-418A-889F-5D2147C21910}" dt="2026-02-23T16:47:43.650" v="1795"/>
          <ac:spMkLst>
            <pc:docMk/>
            <pc:sldMk cId="2740990317" sldId="265"/>
            <ac:spMk id="111" creationId="{8CB7D0C1-87E1-4139-8C0D-25C89B28456C}"/>
          </ac:spMkLst>
        </pc:spChg>
      </pc:sldChg>
      <pc:sldChg chg="addSp modSp">
        <pc:chgData name="Michael Henson" userId="dd08644741f063a3" providerId="LiveId" clId="{74CCFDD9-4367-418A-889F-5D2147C21910}" dt="2026-02-23T16:47:16.178" v="1784"/>
        <pc:sldMkLst>
          <pc:docMk/>
          <pc:sldMk cId="3773301595" sldId="266"/>
        </pc:sldMkLst>
        <pc:spChg chg="add mod">
          <ac:chgData name="Michael Henson" userId="dd08644741f063a3" providerId="LiveId" clId="{74CCFDD9-4367-418A-889F-5D2147C21910}" dt="2026-02-23T16:47:16.178" v="1784"/>
          <ac:spMkLst>
            <pc:docMk/>
            <pc:sldMk cId="3773301595" sldId="266"/>
            <ac:spMk id="5" creationId="{3E1C1A07-7E13-47A5-938D-633622A8C68D}"/>
          </ac:spMkLst>
        </pc:spChg>
      </pc:sldChg>
      <pc:sldChg chg="addSp modSp">
        <pc:chgData name="Michael Henson" userId="dd08644741f063a3" providerId="LiveId" clId="{74CCFDD9-4367-418A-889F-5D2147C21910}" dt="2026-02-23T16:47:19.606" v="1787"/>
        <pc:sldMkLst>
          <pc:docMk/>
          <pc:sldMk cId="277751358" sldId="267"/>
        </pc:sldMkLst>
        <pc:spChg chg="add mod">
          <ac:chgData name="Michael Henson" userId="dd08644741f063a3" providerId="LiveId" clId="{74CCFDD9-4367-418A-889F-5D2147C21910}" dt="2026-02-23T16:47:19.606" v="1787"/>
          <ac:spMkLst>
            <pc:docMk/>
            <pc:sldMk cId="277751358" sldId="267"/>
            <ac:spMk id="6" creationId="{7CCC31DF-1DF0-48F6-ABE9-01CCFA4CEFF3}"/>
          </ac:spMkLst>
        </pc:spChg>
      </pc:sldChg>
      <pc:sldChg chg="addSp modSp modTransition modAnim">
        <pc:chgData name="Michael Henson" userId="dd08644741f063a3" providerId="LiveId" clId="{74CCFDD9-4367-418A-889F-5D2147C21910}" dt="2026-02-23T16:47:50.448" v="1799"/>
        <pc:sldMkLst>
          <pc:docMk/>
          <pc:sldMk cId="710026974" sldId="268"/>
        </pc:sldMkLst>
        <pc:spChg chg="add mod">
          <ac:chgData name="Michael Henson" userId="dd08644741f063a3" providerId="LiveId" clId="{74CCFDD9-4367-418A-889F-5D2147C21910}" dt="2026-02-23T16:47:50.448" v="1799"/>
          <ac:spMkLst>
            <pc:docMk/>
            <pc:sldMk cId="710026974" sldId="268"/>
            <ac:spMk id="4" creationId="{11336BB4-461C-472A-A568-0DBC58056F5D}"/>
          </ac:spMkLst>
        </pc:spChg>
      </pc:sldChg>
      <pc:sldChg chg="addSp delSp modSp add mod">
        <pc:chgData name="Michael Henson" userId="dd08644741f063a3" providerId="LiveId" clId="{74CCFDD9-4367-418A-889F-5D2147C21910}" dt="2026-02-23T16:47:49.803" v="1798"/>
        <pc:sldMkLst>
          <pc:docMk/>
          <pc:sldMk cId="1800182052" sldId="269"/>
        </pc:sldMkLst>
        <pc:spChg chg="add mod">
          <ac:chgData name="Michael Henson" userId="dd08644741f063a3" providerId="LiveId" clId="{74CCFDD9-4367-418A-889F-5D2147C21910}" dt="2026-02-23T16:47:49.803" v="1798"/>
          <ac:spMkLst>
            <pc:docMk/>
            <pc:sldMk cId="1800182052" sldId="269"/>
            <ac:spMk id="3" creationId="{C2593293-7F84-4E6C-95DD-BEE0950323ED}"/>
          </ac:spMkLst>
        </pc:spChg>
        <pc:picChg chg="add mod">
          <ac:chgData name="Michael Henson" userId="dd08644741f063a3" providerId="LiveId" clId="{74CCFDD9-4367-418A-889F-5D2147C21910}" dt="2026-02-20T18:54:31.537" v="1754" actId="1076"/>
          <ac:picMkLst>
            <pc:docMk/>
            <pc:sldMk cId="1800182052" sldId="269"/>
            <ac:picMk id="9" creationId="{EBBC9428-11AF-4BCA-8D6B-2064303BC92B}"/>
          </ac:picMkLst>
        </pc:picChg>
      </pc:sldChg>
      <pc:sldChg chg="addSp delSp modSp mod">
        <pc:chgData name="Michael Henson" userId="dd08644741f063a3" providerId="LiveId" clId="{74CCFDD9-4367-418A-889F-5D2147C21910}" dt="2026-02-23T16:50:02.398" v="1899" actId="313"/>
        <pc:sldMkLst>
          <pc:docMk/>
          <pc:sldMk cId="865968610" sldId="270"/>
        </pc:sldMkLst>
        <pc:spChg chg="mod">
          <ac:chgData name="Michael Henson" userId="dd08644741f063a3" providerId="LiveId" clId="{74CCFDD9-4367-418A-889F-5D2147C21910}" dt="2026-02-23T16:49:58.130" v="1898" actId="20577"/>
          <ac:spMkLst>
            <pc:docMk/>
            <pc:sldMk cId="865968610" sldId="270"/>
            <ac:spMk id="2" creationId="{24217F85-81E1-00E1-AAB6-A642B8DC6D67}"/>
          </ac:spMkLst>
        </pc:spChg>
        <pc:spChg chg="add mod">
          <ac:chgData name="Michael Henson" userId="dd08644741f063a3" providerId="LiveId" clId="{74CCFDD9-4367-418A-889F-5D2147C21910}" dt="2026-02-23T16:47:08.824" v="1780" actId="1076"/>
          <ac:spMkLst>
            <pc:docMk/>
            <pc:sldMk cId="865968610" sldId="270"/>
            <ac:spMk id="3" creationId="{CE842333-1DF5-4DB4-A77F-68B349B2D5D0}"/>
          </ac:spMkLst>
        </pc:spChg>
        <pc:spChg chg="add mod">
          <ac:chgData name="Michael Henson" userId="dd08644741f063a3" providerId="LiveId" clId="{74CCFDD9-4367-418A-889F-5D2147C21910}" dt="2026-02-23T16:50:02.398" v="1899" actId="313"/>
          <ac:spMkLst>
            <pc:docMk/>
            <pc:sldMk cId="865968610" sldId="270"/>
            <ac:spMk id="5" creationId="{F6F4E03D-4001-46B2-A873-2BFF193BF576}"/>
          </ac:spMkLst>
        </pc:spChg>
        <pc:picChg chg="add mod">
          <ac:chgData name="Michael Henson" userId="dd08644741f063a3" providerId="LiveId" clId="{74CCFDD9-4367-418A-889F-5D2147C21910}" dt="2026-02-23T16:49:50.660" v="1877" actId="1076"/>
          <ac:picMkLst>
            <pc:docMk/>
            <pc:sldMk cId="865968610" sldId="270"/>
            <ac:picMk id="4" creationId="{F5D2A20D-3115-4573-B899-80EC6E7E7E28}"/>
          </ac:picMkLst>
        </pc:picChg>
        <pc:picChg chg="del">
          <ac:chgData name="Michael Henson" userId="dd08644741f063a3" providerId="LiveId" clId="{74CCFDD9-4367-418A-889F-5D2147C21910}" dt="2026-02-23T16:38:59.490" v="1759" actId="478"/>
          <ac:picMkLst>
            <pc:docMk/>
            <pc:sldMk cId="865968610" sldId="270"/>
            <ac:picMk id="5" creationId="{26F54355-33CB-1441-C71F-1BF3813FA2AF}"/>
          </ac:picMkLst>
        </pc:picChg>
      </pc:sldChg>
    </pc:docChg>
  </pc:docChgLst>
  <pc:docChgLst>
    <pc:chgData name="Gamemode Cat" userId="a3c015cd9527e647" providerId="Windows Live" clId="Web-{EC13E93C-6DBB-B8D0-5307-6C70609026D1}"/>
    <pc:docChg chg="mod addSld delSld modSld addMainMaster delMainMaster">
      <pc:chgData name="Gamemode Cat" userId="a3c015cd9527e647" providerId="Windows Live" clId="Web-{EC13E93C-6DBB-B8D0-5307-6C70609026D1}" dt="2026-02-17T19:49:36.917" v="213"/>
      <pc:docMkLst>
        <pc:docMk/>
      </pc:docMkLst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896374096" sldId="256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896374096" sldId="256"/>
            <ac:spMk id="2" creationId="{3CF44401-EA57-4310-BD2A-235DA17BCAC5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359214242" sldId="259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503299665" sldId="260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76301352" sldId="261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1214979431" sldId="262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3" creationId="{20399654-1676-45AE-970E-E30D9E44699E}"/>
          </ac:spMkLst>
        </pc:spChg>
      </pc:sldChg>
      <pc:sldChg chg="addSp delSp modSp add mod replId modClrScheme chgLayout">
        <pc:chgData name="Gamemode Cat" userId="a3c015cd9527e647" providerId="Windows Live" clId="Web-{EC13E93C-6DBB-B8D0-5307-6C70609026D1}" dt="2026-02-17T19:49:36.917" v="213"/>
        <pc:sldMkLst>
          <pc:docMk/>
          <pc:sldMk cId="2717554308" sldId="263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3" creationId="{A73B159B-A00A-E942-8656-C186C9AE37F2}"/>
          </ac:spMkLst>
        </pc:spChg>
        <pc:picChg chg="add mod modCrop">
          <ac:chgData name="Gamemode Cat" userId="a3c015cd9527e647" providerId="Windows Live" clId="Web-{EC13E93C-6DBB-B8D0-5307-6C70609026D1}" dt="2026-02-17T19:46:05.650" v="179" actId="1076"/>
          <ac:picMkLst>
            <pc:docMk/>
            <pc:sldMk cId="2717554308" sldId="263"/>
            <ac:picMk id="5" creationId="{DABF5398-88F1-6610-AA4D-57176BFD6DCF}"/>
          </ac:picMkLst>
        </pc:picChg>
        <pc:picChg chg="add mod modCrop">
          <ac:chgData name="Gamemode Cat" userId="a3c015cd9527e647" providerId="Windows Live" clId="Web-{EC13E93C-6DBB-B8D0-5307-6C70609026D1}" dt="2026-02-17T19:46:09.540" v="180" actId="1076"/>
          <ac:picMkLst>
            <pc:docMk/>
            <pc:sldMk cId="2717554308" sldId="263"/>
            <ac:picMk id="6" creationId="{933458A6-FEFE-7AE6-27F7-F3E63766DB7B}"/>
          </ac:picMkLst>
        </pc:pic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440101259" sldId="264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3" creationId="{79DF4DB2-007F-4E72-83D5-ACAB85DEB498}"/>
          </ac:spMkLst>
        </pc:spChg>
      </pc:sldChg>
    </pc:docChg>
  </pc:docChgLst>
  <pc:docChgLst>
    <pc:chgData name="Gamemode Cat" userId="a3c015cd9527e647" providerId="Windows Live" clId="Web-{26488BEE-5050-B4DD-FAFF-71506291130F}"/>
    <pc:docChg chg="mod addSld delSld modSld addMainMaster delMainMaster modMainMaster">
      <pc:chgData name="Gamemode Cat" userId="a3c015cd9527e647" providerId="Windows Live" clId="Web-{26488BEE-5050-B4DD-FAFF-71506291130F}" dt="2026-02-17T20:39:20.512" v="1220" actId="20577"/>
      <pc:docMkLst>
        <pc:docMk/>
      </pc:docMkLst>
      <pc:sldChg chg="modSp mod setBg modClrScheme chgLayout">
        <pc:chgData name="Gamemode Cat" userId="a3c015cd9527e647" providerId="Windows Live" clId="Web-{26488BEE-5050-B4DD-FAFF-71506291130F}" dt="2026-02-17T19:53:56.684" v="19"/>
        <pc:sldMkLst>
          <pc:docMk/>
          <pc:sldMk cId="896374096" sldId="256"/>
        </pc:sldMkLst>
        <pc:spChg chg="mod ord">
          <ac:chgData name="Gamemode Cat" userId="a3c015cd9527e647" providerId="Windows Live" clId="Web-{26488BEE-5050-B4DD-FAFF-71506291130F}" dt="2026-02-17T19:53:56.669" v="18"/>
          <ac:spMkLst>
            <pc:docMk/>
            <pc:sldMk cId="896374096" sldId="256"/>
            <ac:spMk id="2" creationId="{3CF44401-EA57-4310-BD2A-235DA17BCAC5}"/>
          </ac:spMkLst>
        </pc:spChg>
        <pc:spChg chg="mod">
          <ac:chgData name="Gamemode Cat" userId="a3c015cd9527e647" providerId="Windows Live" clId="Web-{26488BEE-5050-B4DD-FAFF-71506291130F}" dt="2026-02-17T19:53:56.684" v="19"/>
          <ac:spMkLst>
            <pc:docMk/>
            <pc:sldMk cId="896374096" sldId="256"/>
            <ac:spMk id="64" creationId="{A4401037-52A3-45FC-9C04-AD7B245091A3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359214242" sldId="259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3503299665" sldId="260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76301352" sldId="261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1214979431" sldId="262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3" creationId="{20399654-1676-45AE-970E-E30D9E44699E}"/>
          </ac:spMkLst>
        </pc:spChg>
      </pc:sldChg>
      <pc:sldChg chg="addSp modSp mod modClrScheme chgLayout">
        <pc:chgData name="Gamemode Cat" userId="a3c015cd9527e647" providerId="Windows Live" clId="Web-{26488BEE-5050-B4DD-FAFF-71506291130F}" dt="2026-02-17T20:02:57.406" v="227" actId="20577"/>
        <pc:sldMkLst>
          <pc:docMk/>
          <pc:sldMk cId="2717554308" sldId="263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26488BEE-5050-B4DD-FAFF-71506291130F}" dt="2026-02-17T20:02:57.406" v="227" actId="20577"/>
          <ac:spMkLst>
            <pc:docMk/>
            <pc:sldMk cId="2717554308" sldId="263"/>
            <ac:spMk id="3" creationId="{A73B159B-A00A-E942-8656-C186C9AE37F2}"/>
          </ac:spMkLst>
        </pc:spChg>
        <pc:spChg chg="add mod">
          <ac:chgData name="Gamemode Cat" userId="a3c015cd9527e647" providerId="Windows Live" clId="Web-{26488BEE-5050-B4DD-FAFF-71506291130F}" dt="2026-02-17T19:55:01.297" v="53" actId="20577"/>
          <ac:spMkLst>
            <pc:docMk/>
            <pc:sldMk cId="2717554308" sldId="263"/>
            <ac:spMk id="4" creationId="{A0C591D2-441F-923A-856B-7561E23DF357}"/>
          </ac:spMkLst>
        </pc:spChg>
        <pc:spChg chg="add mod">
          <ac:chgData name="Gamemode Cat" userId="a3c015cd9527e647" providerId="Windows Live" clId="Web-{26488BEE-5050-B4DD-FAFF-71506291130F}" dt="2026-02-17T19:55:25.111" v="88" actId="20577"/>
          <ac:spMkLst>
            <pc:docMk/>
            <pc:sldMk cId="2717554308" sldId="263"/>
            <ac:spMk id="7" creationId="{FAF7C643-3234-46EE-A7C8-2D405479D662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20:03:54.086" v="247" actId="20577"/>
        <pc:sldMkLst>
          <pc:docMk/>
          <pc:sldMk cId="3440101259" sldId="264"/>
        </pc:sldMkLst>
        <pc:spChg chg="mod ord">
          <ac:chgData name="Gamemode Cat" userId="a3c015cd9527e647" providerId="Windows Live" clId="Web-{26488BEE-5050-B4DD-FAFF-71506291130F}" dt="2026-02-17T19:53:45.246" v="16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26488BEE-5050-B4DD-FAFF-71506291130F}" dt="2026-02-17T20:03:54.086" v="247" actId="20577"/>
          <ac:spMkLst>
            <pc:docMk/>
            <pc:sldMk cId="3440101259" sldId="264"/>
            <ac:spMk id="3" creationId="{79DF4DB2-007F-4E72-83D5-ACAB85DEB498}"/>
          </ac:spMkLst>
        </pc:spChg>
      </pc:sldChg>
      <pc:sldChg chg="addSp delSp modSp new">
        <pc:chgData name="Gamemode Cat" userId="a3c015cd9527e647" providerId="Windows Live" clId="Web-{26488BEE-5050-B4DD-FAFF-71506291130F}" dt="2026-02-17T20:39:20.512" v="1220" actId="20577"/>
        <pc:sldMkLst>
          <pc:docMk/>
          <pc:sldMk cId="2740990317" sldId="265"/>
        </pc:sldMkLst>
        <pc:spChg chg="mod">
          <ac:chgData name="Gamemode Cat" userId="a3c015cd9527e647" providerId="Windows Live" clId="Web-{26488BEE-5050-B4DD-FAFF-71506291130F}" dt="2026-02-17T20:32:45.280" v="1004" actId="20577"/>
          <ac:spMkLst>
            <pc:docMk/>
            <pc:sldMk cId="2740990317" sldId="265"/>
            <ac:spMk id="2" creationId="{6896D550-8B9A-21E1-B475-3DE3F7D01693}"/>
          </ac:spMkLst>
        </pc:spChg>
        <pc:spChg chg="mod">
          <ac:chgData name="Gamemode Cat" userId="a3c015cd9527e647" providerId="Windows Live" clId="Web-{26488BEE-5050-B4DD-FAFF-71506291130F}" dt="2026-02-17T20:39:20.512" v="1220" actId="20577"/>
          <ac:spMkLst>
            <pc:docMk/>
            <pc:sldMk cId="2740990317" sldId="265"/>
            <ac:spMk id="3" creationId="{D8928FA3-2B1D-9D18-B1F4-FF22C56EDE40}"/>
          </ac:spMkLst>
        </pc:spChg>
        <pc:spChg chg="add mod">
          <ac:chgData name="Gamemode Cat" userId="a3c015cd9527e647" providerId="Windows Live" clId="Web-{26488BEE-5050-B4DD-FAFF-71506291130F}" dt="2026-02-17T20:23:45.701" v="845" actId="14100"/>
          <ac:spMkLst>
            <pc:docMk/>
            <pc:sldMk cId="2740990317" sldId="265"/>
            <ac:spMk id="4" creationId="{77184440-5A72-3963-1997-C0AE6B56DC46}"/>
          </ac:spMkLst>
        </pc:spChg>
        <pc:spChg chg="add mod">
          <ac:chgData name="Gamemode Cat" userId="a3c015cd9527e647" providerId="Windows Live" clId="Web-{26488BEE-5050-B4DD-FAFF-71506291130F}" dt="2026-02-17T20:29:11.819" v="950"/>
          <ac:spMkLst>
            <pc:docMk/>
            <pc:sldMk cId="2740990317" sldId="265"/>
            <ac:spMk id="7" creationId="{DC3582AE-C291-D846-A93B-27E22C2F5D27}"/>
          </ac:spMkLst>
        </pc:spChg>
        <pc:spChg chg="add mod">
          <ac:chgData name="Gamemode Cat" userId="a3c015cd9527e647" providerId="Windows Live" clId="Web-{26488BEE-5050-B4DD-FAFF-71506291130F}" dt="2026-02-17T20:27:16.750" v="925"/>
          <ac:spMkLst>
            <pc:docMk/>
            <pc:sldMk cId="2740990317" sldId="265"/>
            <ac:spMk id="9" creationId="{4EF62DFF-E656-CB4A-ECA2-C330B62A42F3}"/>
          </ac:spMkLst>
        </pc:spChg>
        <pc:spChg chg="add mod">
          <ac:chgData name="Gamemode Cat" userId="a3c015cd9527e647" providerId="Windows Live" clId="Web-{26488BEE-5050-B4DD-FAFF-71506291130F}" dt="2026-02-17T20:26:46.170" v="919"/>
          <ac:spMkLst>
            <pc:docMk/>
            <pc:sldMk cId="2740990317" sldId="265"/>
            <ac:spMk id="10" creationId="{8370A623-FB91-656A-3726-EEDBF1F6A4B1}"/>
          </ac:spMkLst>
        </pc:spChg>
        <pc:spChg chg="add mod">
          <ac:chgData name="Gamemode Cat" userId="a3c015cd9527e647" providerId="Windows Live" clId="Web-{26488BEE-5050-B4DD-FAFF-71506291130F}" dt="2026-02-17T20:25:44.118" v="874"/>
          <ac:spMkLst>
            <pc:docMk/>
            <pc:sldMk cId="2740990317" sldId="265"/>
            <ac:spMk id="11" creationId="{F2F6A4F2-D806-67DA-678E-AB5E4692238D}"/>
          </ac:spMkLst>
        </pc:spChg>
        <pc:spChg chg="add mod topLvl">
          <ac:chgData name="Gamemode Cat" userId="a3c015cd9527e647" providerId="Windows Live" clId="Web-{26488BEE-5050-B4DD-FAFF-71506291130F}" dt="2026-02-17T20:29:56.102" v="956"/>
          <ac:spMkLst>
            <pc:docMk/>
            <pc:sldMk cId="2740990317" sldId="265"/>
            <ac:spMk id="14" creationId="{2A1D053F-324D-A22D-508D-3150E895C41C}"/>
          </ac:spMkLst>
        </pc:spChg>
        <pc:spChg chg="add mod topLvl">
          <ac:chgData name="Gamemode Cat" userId="a3c015cd9527e647" providerId="Windows Live" clId="Web-{26488BEE-5050-B4DD-FAFF-71506291130F}" dt="2026-02-17T20:27:31.126" v="941"/>
          <ac:spMkLst>
            <pc:docMk/>
            <pc:sldMk cId="2740990317" sldId="265"/>
            <ac:spMk id="15" creationId="{FC5BC6A2-F68F-5E3E-2B83-AC3BEF83C1F9}"/>
          </ac:spMkLst>
        </pc:spChg>
        <pc:spChg chg="add mod">
          <ac:chgData name="Gamemode Cat" userId="a3c015cd9527e647" providerId="Windows Live" clId="Web-{26488BEE-5050-B4DD-FAFF-71506291130F}" dt="2026-02-17T20:29:56.102" v="957"/>
          <ac:spMkLst>
            <pc:docMk/>
            <pc:sldMk cId="2740990317" sldId="265"/>
            <ac:spMk id="16" creationId="{C70E10EA-4BDD-168E-FE40-94958BA21177}"/>
          </ac:spMkLst>
        </pc:spChg>
        <pc:spChg chg="add mod">
          <ac:chgData name="Gamemode Cat" userId="a3c015cd9527e647" providerId="Windows Live" clId="Web-{26488BEE-5050-B4DD-FAFF-71506291130F}" dt="2026-02-17T20:29:56.102" v="958"/>
          <ac:spMkLst>
            <pc:docMk/>
            <pc:sldMk cId="2740990317" sldId="265"/>
            <ac:spMk id="17" creationId="{5499DA2C-EF45-7AEB-432A-0CCFE40D17D0}"/>
          </ac:spMkLst>
        </pc:spChg>
        <pc:spChg chg="add mod">
          <ac:chgData name="Gamemode Cat" userId="a3c015cd9527e647" providerId="Windows Live" clId="Web-{26488BEE-5050-B4DD-FAFF-71506291130F}" dt="2026-02-17T20:29:56.102" v="959"/>
          <ac:spMkLst>
            <pc:docMk/>
            <pc:sldMk cId="2740990317" sldId="265"/>
            <ac:spMk id="30" creationId="{FD05947A-990A-BB21-4F1A-394338ED753B}"/>
          </ac:spMkLst>
        </pc:spChg>
        <pc:spChg chg="add mod">
          <ac:chgData name="Gamemode Cat" userId="a3c015cd9527e647" providerId="Windows Live" clId="Web-{26488BEE-5050-B4DD-FAFF-71506291130F}" dt="2026-02-17T20:27:16.750" v="931"/>
          <ac:spMkLst>
            <pc:docMk/>
            <pc:sldMk cId="2740990317" sldId="265"/>
            <ac:spMk id="31" creationId="{80E2E264-A5C7-1375-C052-DC77BED0014E}"/>
          </ac:spMkLst>
        </pc:spChg>
        <pc:spChg chg="add mod topLvl">
          <ac:chgData name="Gamemode Cat" userId="a3c015cd9527e647" providerId="Windows Live" clId="Web-{26488BEE-5050-B4DD-FAFF-71506291130F}" dt="2026-02-17T20:26:46.170" v="920"/>
          <ac:spMkLst>
            <pc:docMk/>
            <pc:sldMk cId="2740990317" sldId="265"/>
            <ac:spMk id="32" creationId="{941333C8-EF9D-13C0-B13E-B9A15C6C58F1}"/>
          </ac:spMkLst>
        </pc:spChg>
        <pc:spChg chg="add mod">
          <ac:chgData name="Gamemode Cat" userId="a3c015cd9527e647" providerId="Windows Live" clId="Web-{26488BEE-5050-B4DD-FAFF-71506291130F}" dt="2026-02-17T20:29:56.102" v="960"/>
          <ac:spMkLst>
            <pc:docMk/>
            <pc:sldMk cId="2740990317" sldId="265"/>
            <ac:spMk id="33" creationId="{F84D146C-2CFF-8435-36A1-E6503EBDEA01}"/>
          </ac:spMkLst>
        </pc:spChg>
        <pc:spChg chg="add mod">
          <ac:chgData name="Gamemode Cat" userId="a3c015cd9527e647" providerId="Windows Live" clId="Web-{26488BEE-5050-B4DD-FAFF-71506291130F}" dt="2026-02-17T20:29:21.069" v="953"/>
          <ac:spMkLst>
            <pc:docMk/>
            <pc:sldMk cId="2740990317" sldId="265"/>
            <ac:spMk id="34" creationId="{3C517027-AA9C-3581-25E2-DB43B6424495}"/>
          </ac:spMkLst>
        </pc:spChg>
        <pc:spChg chg="add mod">
          <ac:chgData name="Gamemode Cat" userId="a3c015cd9527e647" providerId="Windows Live" clId="Web-{26488BEE-5050-B4DD-FAFF-71506291130F}" dt="2026-02-17T20:25:44.118" v="884"/>
          <ac:spMkLst>
            <pc:docMk/>
            <pc:sldMk cId="2740990317" sldId="265"/>
            <ac:spMk id="37" creationId="{2A0511C6-5295-ABD0-1CC7-AAB42D6FCED9}"/>
          </ac:spMkLst>
        </pc:spChg>
        <pc:spChg chg="add mod topLvl">
          <ac:chgData name="Gamemode Cat" userId="a3c015cd9527e647" providerId="Windows Live" clId="Web-{26488BEE-5050-B4DD-FAFF-71506291130F}" dt="2026-02-17T20:25:44.118" v="885"/>
          <ac:spMkLst>
            <pc:docMk/>
            <pc:sldMk cId="2740990317" sldId="265"/>
            <ac:spMk id="38" creationId="{1F375778-BEF9-17EB-1FE7-9C158A2B384F}"/>
          </ac:spMkLst>
        </pc:spChg>
        <pc:spChg chg="add mod">
          <ac:chgData name="Gamemode Cat" userId="a3c015cd9527e647" providerId="Windows Live" clId="Web-{26488BEE-5050-B4DD-FAFF-71506291130F}" dt="2026-02-17T20:28:39.958" v="948"/>
          <ac:spMkLst>
            <pc:docMk/>
            <pc:sldMk cId="2740990317" sldId="265"/>
            <ac:spMk id="39" creationId="{64A22C16-F777-0BFC-FC9C-4859FD8DA0CF}"/>
          </ac:spMkLst>
        </pc:spChg>
        <pc:spChg chg="add mod">
          <ac:chgData name="Gamemode Cat" userId="a3c015cd9527e647" providerId="Windows Live" clId="Web-{26488BEE-5050-B4DD-FAFF-71506291130F}" dt="2026-02-17T20:25:54.822" v="913"/>
          <ac:spMkLst>
            <pc:docMk/>
            <pc:sldMk cId="2740990317" sldId="265"/>
            <ac:spMk id="40" creationId="{790A0A6D-731C-D7E6-5B7A-FB7A88EA5B6C}"/>
          </ac:spMkLst>
        </pc:spChg>
        <pc:spChg chg="add mod">
          <ac:chgData name="Gamemode Cat" userId="a3c015cd9527e647" providerId="Windows Live" clId="Web-{26488BEE-5050-B4DD-FAFF-71506291130F}" dt="2026-02-17T20:25:44.118" v="888"/>
          <ac:spMkLst>
            <pc:docMk/>
            <pc:sldMk cId="2740990317" sldId="265"/>
            <ac:spMk id="41" creationId="{24965BE6-879B-F613-E8BC-AC283DED0EF7}"/>
          </ac:spMkLst>
        </pc:spChg>
        <pc:spChg chg="add mod">
          <ac:chgData name="Gamemode Cat" userId="a3c015cd9527e647" providerId="Windows Live" clId="Web-{26488BEE-5050-B4DD-FAFF-71506291130F}" dt="2026-02-17T20:29:56.102" v="961"/>
          <ac:spMkLst>
            <pc:docMk/>
            <pc:sldMk cId="2740990317" sldId="265"/>
            <ac:spMk id="42" creationId="{35AD09BE-B406-00E7-4459-AE4050278F57}"/>
          </ac:spMkLst>
        </pc:spChg>
        <pc:spChg chg="add mod">
          <ac:chgData name="Gamemode Cat" userId="a3c015cd9527e647" providerId="Windows Live" clId="Web-{26488BEE-5050-B4DD-FAFF-71506291130F}" dt="2026-02-17T20:29:56.102" v="962"/>
          <ac:spMkLst>
            <pc:docMk/>
            <pc:sldMk cId="2740990317" sldId="265"/>
            <ac:spMk id="43" creationId="{CA2625E2-6567-D517-B2A7-2C224B889B7E}"/>
          </ac:spMkLst>
        </pc:spChg>
        <pc:spChg chg="add mod">
          <ac:chgData name="Gamemode Cat" userId="a3c015cd9527e647" providerId="Windows Live" clId="Web-{26488BEE-5050-B4DD-FAFF-71506291130F}" dt="2026-02-17T20:29:56.102" v="963"/>
          <ac:spMkLst>
            <pc:docMk/>
            <pc:sldMk cId="2740990317" sldId="265"/>
            <ac:spMk id="44" creationId="{D5A78F97-7DB8-128E-8426-2B224881FE56}"/>
          </ac:spMkLst>
        </pc:spChg>
        <pc:spChg chg="add mod topLvl">
          <ac:chgData name="Gamemode Cat" userId="a3c015cd9527e647" providerId="Windows Live" clId="Web-{26488BEE-5050-B4DD-FAFF-71506291130F}" dt="2026-02-17T20:26:21.418" v="915"/>
          <ac:spMkLst>
            <pc:docMk/>
            <pc:sldMk cId="2740990317" sldId="265"/>
            <ac:spMk id="45" creationId="{583CCE45-3BDE-4441-CA6A-D95D24167435}"/>
          </ac:spMkLst>
        </pc:spChg>
        <pc:spChg chg="add mod">
          <ac:chgData name="Gamemode Cat" userId="a3c015cd9527e647" providerId="Windows Live" clId="Web-{26488BEE-5050-B4DD-FAFF-71506291130F}" dt="2026-02-17T20:29:56.196" v="964"/>
          <ac:spMkLst>
            <pc:docMk/>
            <pc:sldMk cId="2740990317" sldId="265"/>
            <ac:spMk id="46" creationId="{B9610BFA-9F65-D174-6EAA-6A9BDDA7A629}"/>
          </ac:spMkLst>
        </pc:spChg>
        <pc:spChg chg="add mod">
          <ac:chgData name="Gamemode Cat" userId="a3c015cd9527e647" providerId="Windows Live" clId="Web-{26488BEE-5050-B4DD-FAFF-71506291130F}" dt="2026-02-17T20:28:39.974" v="949"/>
          <ac:spMkLst>
            <pc:docMk/>
            <pc:sldMk cId="2740990317" sldId="265"/>
            <ac:spMk id="47" creationId="{B29A1651-6036-FD30-D779-082C0E90D3D3}"/>
          </ac:spMkLst>
        </pc:spChg>
        <pc:spChg chg="add mod">
          <ac:chgData name="Gamemode Cat" userId="a3c015cd9527e647" providerId="Windows Live" clId="Web-{26488BEE-5050-B4DD-FAFF-71506291130F}" dt="2026-02-17T20:26:06.073" v="914"/>
          <ac:spMkLst>
            <pc:docMk/>
            <pc:sldMk cId="2740990317" sldId="265"/>
            <ac:spMk id="48" creationId="{CB9A5121-67DE-1675-68B2-991425EBB125}"/>
          </ac:spMkLst>
        </pc:spChg>
        <pc:spChg chg="add mod">
          <ac:chgData name="Gamemode Cat" userId="a3c015cd9527e647" providerId="Windows Live" clId="Web-{26488BEE-5050-B4DD-FAFF-71506291130F}" dt="2026-02-17T20:26:21.434" v="916"/>
          <ac:spMkLst>
            <pc:docMk/>
            <pc:sldMk cId="2740990317" sldId="265"/>
            <ac:spMk id="49" creationId="{7BF6B643-B313-9416-305B-6A32A7AB7913}"/>
          </ac:spMkLst>
        </pc:spChg>
        <pc:spChg chg="add mod topLvl">
          <ac:chgData name="Gamemode Cat" userId="a3c015cd9527e647" providerId="Windows Live" clId="Web-{26488BEE-5050-B4DD-FAFF-71506291130F}" dt="2026-02-17T20:25:44.118" v="897"/>
          <ac:spMkLst>
            <pc:docMk/>
            <pc:sldMk cId="2740990317" sldId="265"/>
            <ac:spMk id="50" creationId="{1702CA18-13E5-DCA1-CA6E-677718E5F248}"/>
          </ac:spMkLst>
        </pc:spChg>
        <pc:spChg chg="add mod">
          <ac:chgData name="Gamemode Cat" userId="a3c015cd9527e647" providerId="Windows Live" clId="Web-{26488BEE-5050-B4DD-FAFF-71506291130F}" dt="2026-02-17T20:25:44.118" v="898"/>
          <ac:spMkLst>
            <pc:docMk/>
            <pc:sldMk cId="2740990317" sldId="265"/>
            <ac:spMk id="51" creationId="{4DEE9CF8-0CA1-BBF8-9401-6F3BBE75B456}"/>
          </ac:spMkLst>
        </pc:spChg>
        <pc:spChg chg="add mod">
          <ac:chgData name="Gamemode Cat" userId="a3c015cd9527e647" providerId="Windows Live" clId="Web-{26488BEE-5050-B4DD-FAFF-71506291130F}" dt="2026-02-17T20:29:11.819" v="951"/>
          <ac:spMkLst>
            <pc:docMk/>
            <pc:sldMk cId="2740990317" sldId="265"/>
            <ac:spMk id="52" creationId="{717A4F97-DD21-FB35-1651-0DAA8E187943}"/>
          </ac:spMkLst>
        </pc:spChg>
        <pc:spChg chg="add mod topLvl">
          <ac:chgData name="Gamemode Cat" userId="a3c015cd9527e647" providerId="Windows Live" clId="Web-{26488BEE-5050-B4DD-FAFF-71506291130F}" dt="2026-02-17T20:28:11.300" v="943"/>
          <ac:spMkLst>
            <pc:docMk/>
            <pc:sldMk cId="2740990317" sldId="265"/>
            <ac:spMk id="53" creationId="{6349C699-B771-A815-0A56-8A22BDCA57B9}"/>
          </ac:spMkLst>
        </pc:spChg>
        <pc:spChg chg="add mod topLvl">
          <ac:chgData name="Gamemode Cat" userId="a3c015cd9527e647" providerId="Windows Live" clId="Web-{26488BEE-5050-B4DD-FAFF-71506291130F}" dt="2026-02-17T20:27:16.750" v="935"/>
          <ac:spMkLst>
            <pc:docMk/>
            <pc:sldMk cId="2740990317" sldId="265"/>
            <ac:spMk id="54" creationId="{EC29680F-7C6B-85A2-7BE7-C105450AC987}"/>
          </ac:spMkLst>
        </pc:spChg>
        <pc:spChg chg="add mod">
          <ac:chgData name="Gamemode Cat" userId="a3c015cd9527e647" providerId="Windows Live" clId="Web-{26488BEE-5050-B4DD-FAFF-71506291130F}" dt="2026-02-17T20:29:11.835" v="952"/>
          <ac:spMkLst>
            <pc:docMk/>
            <pc:sldMk cId="2740990317" sldId="265"/>
            <ac:spMk id="55" creationId="{470CA51D-EA5D-6D70-7E6E-4B1264FC420F}"/>
          </ac:spMkLst>
        </pc:spChg>
        <pc:spChg chg="add mod">
          <ac:chgData name="Gamemode Cat" userId="a3c015cd9527e647" providerId="Windows Live" clId="Web-{26488BEE-5050-B4DD-FAFF-71506291130F}" dt="2026-02-17T20:25:44.134" v="903"/>
          <ac:spMkLst>
            <pc:docMk/>
            <pc:sldMk cId="2740990317" sldId="265"/>
            <ac:spMk id="56" creationId="{64D301F3-7301-81CC-35DA-6BE6F48A61EE}"/>
          </ac:spMkLst>
        </pc:spChg>
        <pc:spChg chg="add mod topLvl">
          <ac:chgData name="Gamemode Cat" userId="a3c015cd9527e647" providerId="Windows Live" clId="Web-{26488BEE-5050-B4DD-FAFF-71506291130F}" dt="2026-02-17T20:25:44.134" v="904"/>
          <ac:spMkLst>
            <pc:docMk/>
            <pc:sldMk cId="2740990317" sldId="265"/>
            <ac:spMk id="57" creationId="{7F0D1B3D-8093-9A92-FD15-3F49F9F67D23}"/>
          </ac:spMkLst>
        </pc:spChg>
        <pc:spChg chg="add mod">
          <ac:chgData name="Gamemode Cat" userId="a3c015cd9527e647" providerId="Windows Live" clId="Web-{26488BEE-5050-B4DD-FAFF-71506291130F}" dt="2026-02-17T20:28:20.582" v="947"/>
          <ac:spMkLst>
            <pc:docMk/>
            <pc:sldMk cId="2740990317" sldId="265"/>
            <ac:spMk id="58" creationId="{AD5BB0D5-34C2-D0AD-C41A-6DF2A8683028}"/>
          </ac:spMkLst>
        </pc:spChg>
        <pc:spChg chg="add mod topLvl">
          <ac:chgData name="Gamemode Cat" userId="a3c015cd9527e647" providerId="Windows Live" clId="Web-{26488BEE-5050-B4DD-FAFF-71506291130F}" dt="2026-02-17T20:28:11.300" v="944"/>
          <ac:spMkLst>
            <pc:docMk/>
            <pc:sldMk cId="2740990317" sldId="265"/>
            <ac:spMk id="59" creationId="{A93E30B1-FF99-F772-1116-40876016D712}"/>
          </ac:spMkLst>
        </pc:spChg>
        <pc:spChg chg="add mod">
          <ac:chgData name="Gamemode Cat" userId="a3c015cd9527e647" providerId="Windows Live" clId="Web-{26488BEE-5050-B4DD-FAFF-71506291130F}" dt="2026-02-17T20:25:44.134" v="907"/>
          <ac:spMkLst>
            <pc:docMk/>
            <pc:sldMk cId="2740990317" sldId="265"/>
            <ac:spMk id="60" creationId="{881F6CB4-83FC-A8FF-B2DD-1FD0332E1972}"/>
          </ac:spMkLst>
        </pc:spChg>
        <pc:spChg chg="add mod">
          <ac:chgData name="Gamemode Cat" userId="a3c015cd9527e647" providerId="Windows Live" clId="Web-{26488BEE-5050-B4DD-FAFF-71506291130F}" dt="2026-02-17T20:28:11.300" v="945"/>
          <ac:spMkLst>
            <pc:docMk/>
            <pc:sldMk cId="2740990317" sldId="265"/>
            <ac:spMk id="61" creationId="{C4A66424-36A0-D44B-6D36-62FB509A4BB9}"/>
          </ac:spMkLst>
        </pc:spChg>
        <pc:spChg chg="add mod">
          <ac:chgData name="Gamemode Cat" userId="a3c015cd9527e647" providerId="Windows Live" clId="Web-{26488BEE-5050-B4DD-FAFF-71506291130F}" dt="2026-02-17T20:27:16.750" v="937"/>
          <ac:spMkLst>
            <pc:docMk/>
            <pc:sldMk cId="2740990317" sldId="265"/>
            <ac:spMk id="62" creationId="{12BE8CF9-11F3-CC09-6D46-19EE0043E548}"/>
          </ac:spMkLst>
        </pc:spChg>
        <pc:spChg chg="add mod">
          <ac:chgData name="Gamemode Cat" userId="a3c015cd9527e647" providerId="Windows Live" clId="Web-{26488BEE-5050-B4DD-FAFF-71506291130F}" dt="2026-02-17T20:28:11.331" v="946"/>
          <ac:spMkLst>
            <pc:docMk/>
            <pc:sldMk cId="2740990317" sldId="265"/>
            <ac:spMk id="63" creationId="{D53DC33A-E391-3F3C-82FA-89D97796836B}"/>
          </ac:spMkLst>
        </pc:spChg>
        <pc:spChg chg="add mod">
          <ac:chgData name="Gamemode Cat" userId="a3c015cd9527e647" providerId="Windows Live" clId="Web-{26488BEE-5050-B4DD-FAFF-71506291130F}" dt="2026-02-17T20:29:21.069" v="954"/>
          <ac:spMkLst>
            <pc:docMk/>
            <pc:sldMk cId="2740990317" sldId="265"/>
            <ac:spMk id="64" creationId="{9A67974C-391A-2139-BAB1-7BDAB6185906}"/>
          </ac:spMkLst>
        </pc:spChg>
        <pc:spChg chg="add mod">
          <ac:chgData name="Gamemode Cat" userId="a3c015cd9527e647" providerId="Windows Live" clId="Web-{26488BEE-5050-B4DD-FAFF-71506291130F}" dt="2026-02-17T20:29:21.101" v="955"/>
          <ac:spMkLst>
            <pc:docMk/>
            <pc:sldMk cId="2740990317" sldId="265"/>
            <ac:spMk id="65" creationId="{2BEA0BFA-8BBD-5483-EBF8-B7E7F5E6396B}"/>
          </ac:spMkLst>
        </pc:spChg>
        <pc:grpChg chg="add mod">
          <ac:chgData name="Gamemode Cat" userId="a3c015cd9527e647" providerId="Windows Live" clId="Web-{26488BEE-5050-B4DD-FAFF-71506291130F}" dt="2026-02-17T20:24:19.798" v="850" actId="1076"/>
          <ac:grpSpMkLst>
            <pc:docMk/>
            <pc:sldMk cId="2740990317" sldId="265"/>
            <ac:grpSpMk id="67" creationId="{911D765D-3924-611D-D360-D22F01DCA45E}"/>
          </ac:grpSpMkLst>
        </pc:grpChg>
      </pc:sldChg>
      <pc:sldMasterChg chg="add mod setBg addSldLayout modSldLayout">
        <pc:chgData name="Gamemode Cat" userId="a3c015cd9527e647" providerId="Windows Live" clId="Web-{26488BEE-5050-B4DD-FAFF-71506291130F}" dt="2026-02-17T19:52:47.305" v="15"/>
        <pc:sldMasterMkLst>
          <pc:docMk/>
          <pc:sldMasterMk cId="512315949" sldId="2147483936"/>
        </pc:sldMasterMkLst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2375144723" sldId="214748393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15391293" sldId="214748393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03776414" sldId="214748393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7452976" sldId="214748394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05326799" sldId="214748394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36964488" sldId="214748394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40830187" sldId="2147483943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51355210" sldId="2147483944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31926737" sldId="2147483945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82086125" sldId="2147483946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287785591" sldId="214748394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50957837" sldId="214748394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26495533" sldId="214748394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37403137" sldId="214748395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928674329" sldId="214748395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70833185" sldId="214748395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732908809" sldId="214748395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3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0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5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401-EA57-4310-BD2A-235DA17BC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81" y="1220548"/>
            <a:ext cx="9309374" cy="1020763"/>
          </a:xfrm>
          <a:ln w="28575"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Perfect Connect </a:t>
            </a:r>
            <a:r>
              <a:rPr lang="en-US" sz="8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9A5DE4-4E90-4189-B431-E0ABCAEBAE4A}"/>
              </a:ext>
            </a:extLst>
          </p:cNvPr>
          <p:cNvSpPr/>
          <p:nvPr/>
        </p:nvSpPr>
        <p:spPr>
          <a:xfrm>
            <a:off x="5758684" y="8890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3EED8B-3FB1-4ED8-BF48-EF68440A1AA9}"/>
              </a:ext>
            </a:extLst>
          </p:cNvPr>
          <p:cNvSpPr/>
          <p:nvPr/>
        </p:nvSpPr>
        <p:spPr>
          <a:xfrm>
            <a:off x="2408022" y="1542986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5B914-9C32-46BA-979C-38F34D304266}"/>
              </a:ext>
            </a:extLst>
          </p:cNvPr>
          <p:cNvSpPr/>
          <p:nvPr/>
        </p:nvSpPr>
        <p:spPr>
          <a:xfrm>
            <a:off x="9109346" y="144464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ED0045-AFFA-4EA1-8C87-8E5DBEEC4D4C}"/>
              </a:ext>
            </a:extLst>
          </p:cNvPr>
          <p:cNvSpPr/>
          <p:nvPr/>
        </p:nvSpPr>
        <p:spPr>
          <a:xfrm>
            <a:off x="1273511" y="2855634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227E23-C0FF-4A58-B8C4-16F3CE7820B1}"/>
              </a:ext>
            </a:extLst>
          </p:cNvPr>
          <p:cNvSpPr/>
          <p:nvPr/>
        </p:nvSpPr>
        <p:spPr>
          <a:xfrm>
            <a:off x="4205538" y="2914409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ACB38E-4EA8-4D7B-A7F9-1DE1B1D5CAD1}"/>
              </a:ext>
            </a:extLst>
          </p:cNvPr>
          <p:cNvSpPr/>
          <p:nvPr/>
        </p:nvSpPr>
        <p:spPr>
          <a:xfrm>
            <a:off x="7295468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73275B-0B1A-4209-9137-731ACA326D63}"/>
              </a:ext>
            </a:extLst>
          </p:cNvPr>
          <p:cNvSpPr/>
          <p:nvPr/>
        </p:nvSpPr>
        <p:spPr>
          <a:xfrm>
            <a:off x="10307374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49D68-FD59-40FF-A6BE-F909AD20836F}"/>
              </a:ext>
            </a:extLst>
          </p:cNvPr>
          <p:cNvCxnSpPr>
            <a:stCxn id="7" idx="3"/>
            <a:endCxn id="14" idx="7"/>
          </p:cNvCxnSpPr>
          <p:nvPr/>
        </p:nvCxnSpPr>
        <p:spPr>
          <a:xfrm flipH="1">
            <a:off x="1849345" y="2116157"/>
            <a:ext cx="657475" cy="837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101EB3-48AD-4927-811F-F7848F62FB0E}"/>
              </a:ext>
            </a:extLst>
          </p:cNvPr>
          <p:cNvCxnSpPr>
            <a:stCxn id="7" idx="5"/>
            <a:endCxn id="21" idx="1"/>
          </p:cNvCxnSpPr>
          <p:nvPr/>
        </p:nvCxnSpPr>
        <p:spPr>
          <a:xfrm>
            <a:off x="2983856" y="2116157"/>
            <a:ext cx="1320480" cy="896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E17F5F-F425-4A7C-85DA-833A1344DC3D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983856" y="662073"/>
            <a:ext cx="2873626" cy="979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4FBC2-98D6-4A79-8662-68DA0299037D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6334518" y="662073"/>
            <a:ext cx="2873626" cy="880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19FDBD-4149-46ED-BF18-E00EE4EE68DC}"/>
              </a:ext>
            </a:extLst>
          </p:cNvPr>
          <p:cNvCxnSpPr>
            <a:stCxn id="9" idx="3"/>
            <a:endCxn id="22" idx="7"/>
          </p:cNvCxnSpPr>
          <p:nvPr/>
        </p:nvCxnSpPr>
        <p:spPr>
          <a:xfrm flipH="1">
            <a:off x="7871302" y="2017816"/>
            <a:ext cx="133684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F58A8-7C29-43D7-95F4-4BD72ED2EE60}"/>
              </a:ext>
            </a:extLst>
          </p:cNvPr>
          <p:cNvCxnSpPr>
            <a:stCxn id="9" idx="5"/>
            <a:endCxn id="23" idx="1"/>
          </p:cNvCxnSpPr>
          <p:nvPr/>
        </p:nvCxnSpPr>
        <p:spPr>
          <a:xfrm>
            <a:off x="9685180" y="2017816"/>
            <a:ext cx="72099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2BA0CA7-4B67-4C28-BBBC-6A115BCC1B90}"/>
              </a:ext>
            </a:extLst>
          </p:cNvPr>
          <p:cNvSpPr/>
          <p:nvPr/>
        </p:nvSpPr>
        <p:spPr>
          <a:xfrm>
            <a:off x="579984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A97D87-57BF-4129-B378-56B18F0B7AA3}"/>
              </a:ext>
            </a:extLst>
          </p:cNvPr>
          <p:cNvSpPr/>
          <p:nvPr/>
        </p:nvSpPr>
        <p:spPr>
          <a:xfrm>
            <a:off x="204716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26A7A4B-88FA-4EF3-9A7D-5AC3F66D3696}"/>
              </a:ext>
            </a:extLst>
          </p:cNvPr>
          <p:cNvSpPr/>
          <p:nvPr/>
        </p:nvSpPr>
        <p:spPr>
          <a:xfrm>
            <a:off x="353090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2429E3-9ABC-4C2D-8BBD-2650087B398C}"/>
              </a:ext>
            </a:extLst>
          </p:cNvPr>
          <p:cNvSpPr/>
          <p:nvPr/>
        </p:nvSpPr>
        <p:spPr>
          <a:xfrm>
            <a:off x="5026768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8B7828-258B-449A-813D-D670F2A9A028}"/>
              </a:ext>
            </a:extLst>
          </p:cNvPr>
          <p:cNvSpPr/>
          <p:nvPr/>
        </p:nvSpPr>
        <p:spPr>
          <a:xfrm>
            <a:off x="6574960" y="423608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C360D9-E075-4C7C-B772-C56AECFBDFD1}"/>
              </a:ext>
            </a:extLst>
          </p:cNvPr>
          <p:cNvSpPr/>
          <p:nvPr/>
        </p:nvSpPr>
        <p:spPr>
          <a:xfrm>
            <a:off x="8089786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E7E08B-2EFC-4395-BF68-2FFC14D88529}"/>
              </a:ext>
            </a:extLst>
          </p:cNvPr>
          <p:cNvSpPr/>
          <p:nvPr/>
        </p:nvSpPr>
        <p:spPr>
          <a:xfrm>
            <a:off x="9545307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E9D429-A542-4AAD-B45B-67E828369B1F}"/>
              </a:ext>
            </a:extLst>
          </p:cNvPr>
          <p:cNvSpPr/>
          <p:nvPr/>
        </p:nvSpPr>
        <p:spPr>
          <a:xfrm>
            <a:off x="11036182" y="4137744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228116-7780-4FF2-B492-47B003B9E561}"/>
              </a:ext>
            </a:extLst>
          </p:cNvPr>
          <p:cNvCxnSpPr>
            <a:stCxn id="14" idx="5"/>
            <a:endCxn id="37" idx="0"/>
          </p:cNvCxnSpPr>
          <p:nvPr/>
        </p:nvCxnSpPr>
        <p:spPr>
          <a:xfrm>
            <a:off x="1849345" y="3428805"/>
            <a:ext cx="535137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738510-099C-4CFC-BFC4-D3623A7B78C1}"/>
              </a:ext>
            </a:extLst>
          </p:cNvPr>
          <p:cNvCxnSpPr>
            <a:stCxn id="14" idx="3"/>
            <a:endCxn id="36" idx="0"/>
          </p:cNvCxnSpPr>
          <p:nvPr/>
        </p:nvCxnSpPr>
        <p:spPr>
          <a:xfrm flipH="1">
            <a:off x="917300" y="3428805"/>
            <a:ext cx="455009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12FA24-964F-41F3-A59F-BF750CB50AB3}"/>
              </a:ext>
            </a:extLst>
          </p:cNvPr>
          <p:cNvCxnSpPr>
            <a:stCxn id="21" idx="3"/>
            <a:endCxn id="38" idx="0"/>
          </p:cNvCxnSpPr>
          <p:nvPr/>
        </p:nvCxnSpPr>
        <p:spPr>
          <a:xfrm flipH="1">
            <a:off x="3868222" y="3487580"/>
            <a:ext cx="436114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BEE782-AFE7-409C-A944-264863001072}"/>
              </a:ext>
            </a:extLst>
          </p:cNvPr>
          <p:cNvCxnSpPr>
            <a:stCxn id="21" idx="5"/>
            <a:endCxn id="39" idx="0"/>
          </p:cNvCxnSpPr>
          <p:nvPr/>
        </p:nvCxnSpPr>
        <p:spPr>
          <a:xfrm>
            <a:off x="4781372" y="3487580"/>
            <a:ext cx="582712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AE4C2B-22FF-4B89-8D0B-F35C11B20522}"/>
              </a:ext>
            </a:extLst>
          </p:cNvPr>
          <p:cNvCxnSpPr>
            <a:stCxn id="22" idx="3"/>
            <a:endCxn id="40" idx="0"/>
          </p:cNvCxnSpPr>
          <p:nvPr/>
        </p:nvCxnSpPr>
        <p:spPr>
          <a:xfrm flipH="1">
            <a:off x="6912276" y="3452171"/>
            <a:ext cx="481990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76002B-262D-4463-881F-1237BC742C4D}"/>
              </a:ext>
            </a:extLst>
          </p:cNvPr>
          <p:cNvCxnSpPr>
            <a:stCxn id="22" idx="5"/>
            <a:endCxn id="41" idx="0"/>
          </p:cNvCxnSpPr>
          <p:nvPr/>
        </p:nvCxnSpPr>
        <p:spPr>
          <a:xfrm>
            <a:off x="7871302" y="3452171"/>
            <a:ext cx="555800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1898F1-E3EB-4099-9DB0-97043B064008}"/>
              </a:ext>
            </a:extLst>
          </p:cNvPr>
          <p:cNvCxnSpPr>
            <a:stCxn id="23" idx="3"/>
            <a:endCxn id="42" idx="0"/>
          </p:cNvCxnSpPr>
          <p:nvPr/>
        </p:nvCxnSpPr>
        <p:spPr>
          <a:xfrm flipH="1">
            <a:off x="9882623" y="3452171"/>
            <a:ext cx="523549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EE4631-FAD0-485A-B5EF-189DCAA3FA2F}"/>
              </a:ext>
            </a:extLst>
          </p:cNvPr>
          <p:cNvCxnSpPr>
            <a:stCxn id="23" idx="5"/>
            <a:endCxn id="43" idx="0"/>
          </p:cNvCxnSpPr>
          <p:nvPr/>
        </p:nvCxnSpPr>
        <p:spPr>
          <a:xfrm>
            <a:off x="10883208" y="3452171"/>
            <a:ext cx="490290" cy="68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DE8595-B3D8-42B5-8ED8-A600E978239B}"/>
              </a:ext>
            </a:extLst>
          </p:cNvPr>
          <p:cNvSpPr/>
          <p:nvPr/>
        </p:nvSpPr>
        <p:spPr>
          <a:xfrm>
            <a:off x="156210" y="5684497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A4D7C1-A898-45FE-B070-6334D5D1CA74}"/>
              </a:ext>
            </a:extLst>
          </p:cNvPr>
          <p:cNvSpPr/>
          <p:nvPr/>
        </p:nvSpPr>
        <p:spPr>
          <a:xfrm>
            <a:off x="926951" y="569190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B442EA-55C4-4E57-A5EC-73EEA2538441}"/>
              </a:ext>
            </a:extLst>
          </p:cNvPr>
          <p:cNvSpPr/>
          <p:nvPr/>
        </p:nvSpPr>
        <p:spPr>
          <a:xfrm>
            <a:off x="1677257" y="570636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1E19BAD-D427-4A1F-B1A3-8380AE27ECF4}"/>
              </a:ext>
            </a:extLst>
          </p:cNvPr>
          <p:cNvSpPr/>
          <p:nvPr/>
        </p:nvSpPr>
        <p:spPr>
          <a:xfrm>
            <a:off x="2446949" y="568202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DEF9C2-054D-4CB7-A3C0-3AB18001D562}"/>
              </a:ext>
            </a:extLst>
          </p:cNvPr>
          <p:cNvSpPr/>
          <p:nvPr/>
        </p:nvSpPr>
        <p:spPr>
          <a:xfrm>
            <a:off x="319445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4825A8-C9F0-4927-B2A8-1AEFD69FFC10}"/>
              </a:ext>
            </a:extLst>
          </p:cNvPr>
          <p:cNvSpPr/>
          <p:nvPr/>
        </p:nvSpPr>
        <p:spPr>
          <a:xfrm>
            <a:off x="3941951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89755D-292F-494B-AB46-F39190943C0C}"/>
              </a:ext>
            </a:extLst>
          </p:cNvPr>
          <p:cNvSpPr/>
          <p:nvPr/>
        </p:nvSpPr>
        <p:spPr>
          <a:xfrm>
            <a:off x="46894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D49E86A-8458-402F-A7B2-8DE090EF8EBB}"/>
              </a:ext>
            </a:extLst>
          </p:cNvPr>
          <p:cNvSpPr/>
          <p:nvPr/>
        </p:nvSpPr>
        <p:spPr>
          <a:xfrm>
            <a:off x="544211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5EDCC1-4A08-401D-B4AC-96A3AC19991B}"/>
              </a:ext>
            </a:extLst>
          </p:cNvPr>
          <p:cNvSpPr/>
          <p:nvPr/>
        </p:nvSpPr>
        <p:spPr>
          <a:xfrm>
            <a:off x="6194768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CA74C5-6844-40DC-A399-5889C44EDCED}"/>
              </a:ext>
            </a:extLst>
          </p:cNvPr>
          <p:cNvSpPr/>
          <p:nvPr/>
        </p:nvSpPr>
        <p:spPr>
          <a:xfrm>
            <a:off x="69581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410CD72-64C2-4E6F-B48C-D181D83A4B0F}"/>
              </a:ext>
            </a:extLst>
          </p:cNvPr>
          <p:cNvSpPr/>
          <p:nvPr/>
        </p:nvSpPr>
        <p:spPr>
          <a:xfrm>
            <a:off x="7709594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A91BF11-DA24-4E2F-987E-6AC01BCDBCEF}"/>
              </a:ext>
            </a:extLst>
          </p:cNvPr>
          <p:cNvSpPr/>
          <p:nvPr/>
        </p:nvSpPr>
        <p:spPr>
          <a:xfrm>
            <a:off x="8461036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5783BB-9C33-4352-ACFA-A5BE6B4FEBA0}"/>
              </a:ext>
            </a:extLst>
          </p:cNvPr>
          <p:cNvSpPr/>
          <p:nvPr/>
        </p:nvSpPr>
        <p:spPr>
          <a:xfrm>
            <a:off x="9224420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E2BC1EF-456B-442E-B6D3-9D13ECD22350}"/>
              </a:ext>
            </a:extLst>
          </p:cNvPr>
          <p:cNvSpPr/>
          <p:nvPr/>
        </p:nvSpPr>
        <p:spPr>
          <a:xfrm>
            <a:off x="9970058" y="568509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F452114-44E2-40AC-878C-82CC12AFC2FB}"/>
              </a:ext>
            </a:extLst>
          </p:cNvPr>
          <p:cNvSpPr/>
          <p:nvPr/>
        </p:nvSpPr>
        <p:spPr>
          <a:xfrm>
            <a:off x="10722817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20D1C3-A2FC-4640-85DF-C4AAC572AC07}"/>
              </a:ext>
            </a:extLst>
          </p:cNvPr>
          <p:cNvSpPr/>
          <p:nvPr/>
        </p:nvSpPr>
        <p:spPr>
          <a:xfrm>
            <a:off x="11468127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41F91-8D3C-427F-9142-1A7AF56EA838}"/>
              </a:ext>
            </a:extLst>
          </p:cNvPr>
          <p:cNvCxnSpPr>
            <a:stCxn id="36" idx="3"/>
            <a:endCxn id="71" idx="0"/>
          </p:cNvCxnSpPr>
          <p:nvPr/>
        </p:nvCxnSpPr>
        <p:spPr>
          <a:xfrm flipH="1">
            <a:off x="493526" y="4785890"/>
            <a:ext cx="185256" cy="898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05F045-A30E-4020-A832-7F0139CF8A8F}"/>
              </a:ext>
            </a:extLst>
          </p:cNvPr>
          <p:cNvCxnSpPr>
            <a:stCxn id="36" idx="5"/>
            <a:endCxn id="92" idx="0"/>
          </p:cNvCxnSpPr>
          <p:nvPr/>
        </p:nvCxnSpPr>
        <p:spPr>
          <a:xfrm>
            <a:off x="1155818" y="4785890"/>
            <a:ext cx="108449" cy="9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FBDD8A-B238-4DC0-8164-01466FF8318E}"/>
              </a:ext>
            </a:extLst>
          </p:cNvPr>
          <p:cNvCxnSpPr>
            <a:stCxn id="37" idx="3"/>
            <a:endCxn id="93" idx="0"/>
          </p:cNvCxnSpPr>
          <p:nvPr/>
        </p:nvCxnSpPr>
        <p:spPr>
          <a:xfrm flipH="1">
            <a:off x="2014573" y="4785890"/>
            <a:ext cx="131391" cy="920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1670DF3-F0B0-4504-848B-62B33D320937}"/>
              </a:ext>
            </a:extLst>
          </p:cNvPr>
          <p:cNvCxnSpPr>
            <a:stCxn id="37" idx="5"/>
            <a:endCxn id="94" idx="0"/>
          </p:cNvCxnSpPr>
          <p:nvPr/>
        </p:nvCxnSpPr>
        <p:spPr>
          <a:xfrm>
            <a:off x="2623000" y="4785890"/>
            <a:ext cx="161265" cy="896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4ADEED-3A7D-4C9D-B20E-24498F821541}"/>
              </a:ext>
            </a:extLst>
          </p:cNvPr>
          <p:cNvCxnSpPr>
            <a:stCxn id="38" idx="3"/>
            <a:endCxn id="95" idx="0"/>
          </p:cNvCxnSpPr>
          <p:nvPr/>
        </p:nvCxnSpPr>
        <p:spPr>
          <a:xfrm flipH="1">
            <a:off x="3531766" y="4785890"/>
            <a:ext cx="9793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D8C662-39AD-41A8-AC21-BC4D8299DB77}"/>
              </a:ext>
            </a:extLst>
          </p:cNvPr>
          <p:cNvCxnSpPr>
            <a:stCxn id="39" idx="3"/>
            <a:endCxn id="97" idx="0"/>
          </p:cNvCxnSpPr>
          <p:nvPr/>
        </p:nvCxnSpPr>
        <p:spPr>
          <a:xfrm flipH="1">
            <a:off x="5026768" y="4785890"/>
            <a:ext cx="9879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D01976-E1DB-4069-BAC8-61F885216800}"/>
              </a:ext>
            </a:extLst>
          </p:cNvPr>
          <p:cNvCxnSpPr>
            <a:stCxn id="39" idx="5"/>
            <a:endCxn id="98" idx="0"/>
          </p:cNvCxnSpPr>
          <p:nvPr/>
        </p:nvCxnSpPr>
        <p:spPr>
          <a:xfrm>
            <a:off x="5602602" y="4785890"/>
            <a:ext cx="176824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0ADB2F4-39F0-4891-9ABF-5A9F5362BB83}"/>
              </a:ext>
            </a:extLst>
          </p:cNvPr>
          <p:cNvCxnSpPr>
            <a:stCxn id="40" idx="3"/>
            <a:endCxn id="101" idx="0"/>
          </p:cNvCxnSpPr>
          <p:nvPr/>
        </p:nvCxnSpPr>
        <p:spPr>
          <a:xfrm flipH="1">
            <a:off x="6532084" y="4809256"/>
            <a:ext cx="141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905236B-87B7-4C21-8ACE-B8495E34486E}"/>
              </a:ext>
            </a:extLst>
          </p:cNvPr>
          <p:cNvCxnSpPr>
            <a:stCxn id="40" idx="5"/>
            <a:endCxn id="102" idx="0"/>
          </p:cNvCxnSpPr>
          <p:nvPr/>
        </p:nvCxnSpPr>
        <p:spPr>
          <a:xfrm>
            <a:off x="7150794" y="4809256"/>
            <a:ext cx="144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618719-8F86-4C3E-B5B8-77B6BECD3CE3}"/>
              </a:ext>
            </a:extLst>
          </p:cNvPr>
          <p:cNvCxnSpPr>
            <a:stCxn id="41" idx="3"/>
            <a:endCxn id="103" idx="0"/>
          </p:cNvCxnSpPr>
          <p:nvPr/>
        </p:nvCxnSpPr>
        <p:spPr>
          <a:xfrm flipH="1">
            <a:off x="8046910" y="4770483"/>
            <a:ext cx="141674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D46A43C-BD9F-4DCA-92CF-475C407A478A}"/>
              </a:ext>
            </a:extLst>
          </p:cNvPr>
          <p:cNvCxnSpPr>
            <a:stCxn id="41" idx="5"/>
            <a:endCxn id="104" idx="0"/>
          </p:cNvCxnSpPr>
          <p:nvPr/>
        </p:nvCxnSpPr>
        <p:spPr>
          <a:xfrm>
            <a:off x="8665620" y="4770483"/>
            <a:ext cx="132732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75ED2C1-A8B6-43BF-86CD-6794374BAE91}"/>
              </a:ext>
            </a:extLst>
          </p:cNvPr>
          <p:cNvCxnSpPr>
            <a:stCxn id="42" idx="3"/>
            <a:endCxn id="105" idx="0"/>
          </p:cNvCxnSpPr>
          <p:nvPr/>
        </p:nvCxnSpPr>
        <p:spPr>
          <a:xfrm flipH="1">
            <a:off x="9561736" y="4770483"/>
            <a:ext cx="82369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753C3B-CE2F-42B4-9615-BE0A1F9F0501}"/>
              </a:ext>
            </a:extLst>
          </p:cNvPr>
          <p:cNvCxnSpPr>
            <a:stCxn id="42" idx="5"/>
            <a:endCxn id="106" idx="0"/>
          </p:cNvCxnSpPr>
          <p:nvPr/>
        </p:nvCxnSpPr>
        <p:spPr>
          <a:xfrm>
            <a:off x="10121141" y="4770483"/>
            <a:ext cx="186233" cy="914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2D0DC8-3748-4D12-A5E2-25B79F413CC6}"/>
              </a:ext>
            </a:extLst>
          </p:cNvPr>
          <p:cNvCxnSpPr>
            <a:stCxn id="43" idx="3"/>
            <a:endCxn id="107" idx="0"/>
          </p:cNvCxnSpPr>
          <p:nvPr/>
        </p:nvCxnSpPr>
        <p:spPr>
          <a:xfrm flipH="1">
            <a:off x="11060133" y="4710915"/>
            <a:ext cx="74847" cy="953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9A9E1BD-0EA8-424E-B9E4-CC2DAC71680B}"/>
              </a:ext>
            </a:extLst>
          </p:cNvPr>
          <p:cNvCxnSpPr>
            <a:stCxn id="43" idx="5"/>
            <a:endCxn id="108" idx="0"/>
          </p:cNvCxnSpPr>
          <p:nvPr/>
        </p:nvCxnSpPr>
        <p:spPr>
          <a:xfrm>
            <a:off x="11612016" y="4710915"/>
            <a:ext cx="193427" cy="968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C271C30-99BB-4F11-B827-D282901BCD96}"/>
              </a:ext>
            </a:extLst>
          </p:cNvPr>
          <p:cNvCxnSpPr>
            <a:stCxn id="38" idx="5"/>
            <a:endCxn id="96" idx="0"/>
          </p:cNvCxnSpPr>
          <p:nvPr/>
        </p:nvCxnSpPr>
        <p:spPr>
          <a:xfrm>
            <a:off x="4106740" y="4785890"/>
            <a:ext cx="172527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A4401037-52A3-45FC-9C04-AD7B245091A3}"/>
              </a:ext>
            </a:extLst>
          </p:cNvPr>
          <p:cNvSpPr txBox="1">
            <a:spLocks/>
          </p:cNvSpPr>
          <p:nvPr/>
        </p:nvSpPr>
        <p:spPr>
          <a:xfrm>
            <a:off x="3580735" y="2154837"/>
            <a:ext cx="4743389" cy="46326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Michael Henson &amp; Brandon Isaac</a:t>
            </a:r>
          </a:p>
        </p:txBody>
      </p:sp>
    </p:spTree>
    <p:extLst>
      <p:ext uri="{BB962C8B-B14F-4D97-AF65-F5344CB8AC3E}">
        <p14:creationId xmlns:p14="http://schemas.microsoft.com/office/powerpoint/2010/main" val="8963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1C69-AA88-4065-BA40-615D0E2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Transposition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654-1676-45AE-970E-E30D9E44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800" dirty="0"/>
              <a:t>Stores and reuses previously calculated results in memory.</a:t>
            </a:r>
          </a:p>
          <a:p>
            <a:r>
              <a:rPr lang="en-US" sz="2800" dirty="0"/>
              <a:t>Reduces calculation time by checking memory first before recalculating moves</a:t>
            </a:r>
          </a:p>
          <a:p>
            <a:r>
              <a:rPr lang="en-US" sz="2800" dirty="0"/>
              <a:t>Works like computer cheche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D6FC-4894-0647-9ADE-755C2D36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51895"/>
            <a:ext cx="6130630" cy="3870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BD6FC-65D2-4B91-AA83-15F4E8226352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49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CD21-3B20-37F2-9986-F8202B0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E55E-BFD4-910F-6E87-531640FD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opening book has all the valid game states for turn 8 recorded for quick look up.</a:t>
            </a:r>
          </a:p>
          <a:p>
            <a:r>
              <a:rPr lang="en-US" sz="2000" dirty="0"/>
              <a:t>These states are organized by winning/ tied/ loosing states.</a:t>
            </a:r>
          </a:p>
          <a:p>
            <a:r>
              <a:rPr lang="en-US" sz="2000" dirty="0"/>
              <a:t>The algorithm will work to hit one of the winning states by turn 8</a:t>
            </a:r>
          </a:p>
          <a:p>
            <a:r>
              <a:rPr lang="en-US" sz="2000" dirty="0"/>
              <a:t>This reduces the chance of bad decision in the early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AE05-ED6B-1AB5-7AAE-A031135A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32" y="178359"/>
            <a:ext cx="5006568" cy="6501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C31DF-1DF0-48F6-ABE9-01CCFA4CEFF3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77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C9428-11AF-4BCA-8D6B-2064303BC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272" y="1327825"/>
            <a:ext cx="11449455" cy="4202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93293-7F84-4E6C-95DD-BEE0950323E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01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5F9F-76C8-CB40-2C28-87258D67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0" y="-194153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 video</a:t>
            </a:r>
            <a:endParaRPr lang="en-US" dirty="0"/>
          </a:p>
        </p:txBody>
      </p:sp>
      <p:pic>
        <p:nvPicPr>
          <p:cNvPr id="5" name="Midterm demo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09BAED3-0A32-D954-3B47-7686A2D54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433" y="1030266"/>
            <a:ext cx="8647134" cy="4797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36BB4-461C-472A-A568-0DBC58056F5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100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17F85-81E1-00E1-AAB6-A642B8DC6D67}"/>
              </a:ext>
            </a:extLst>
          </p:cNvPr>
          <p:cNvSpPr txBox="1"/>
          <p:nvPr/>
        </p:nvSpPr>
        <p:spPr>
          <a:xfrm>
            <a:off x="352613" y="3253746"/>
            <a:ext cx="5196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http://10.227.20.162:5000</a:t>
            </a:r>
          </a:p>
          <a:p>
            <a:pPr algn="ctr"/>
            <a:r>
              <a:rPr lang="en-US" sz="3600" dirty="0"/>
              <a:t>Or scan the QR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2A20D-3115-4573-B899-80EC6E7E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07" y="229306"/>
            <a:ext cx="6048880" cy="6048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42333-1DF5-4DB4-A77F-68B349B2D5D0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4E03D-4001-46B2-A873-2BFF193BF576}"/>
              </a:ext>
            </a:extLst>
          </p:cNvPr>
          <p:cNvSpPr txBox="1"/>
          <p:nvPr/>
        </p:nvSpPr>
        <p:spPr>
          <a:xfrm>
            <a:off x="702733" y="414867"/>
            <a:ext cx="449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Play It Yourself</a:t>
            </a:r>
            <a:br>
              <a:rPr lang="en-US" sz="4400" dirty="0"/>
            </a:br>
            <a:br>
              <a:rPr lang="en-US" sz="4400" dirty="0"/>
            </a:br>
            <a:r>
              <a:rPr lang="en-US" sz="2400" dirty="0"/>
              <a:t>Must be on the </a:t>
            </a:r>
            <a:r>
              <a:rPr lang="en-US" sz="2400" dirty="0" err="1"/>
              <a:t>eduroam</a:t>
            </a:r>
            <a:r>
              <a:rPr lang="en-US" sz="2400" dirty="0"/>
              <a:t> Wi-Fi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59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343-1A5B-4471-B740-08C8C27B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Considered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4DB2-007F-4E72-83D5-ACAB85DE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750143"/>
            <a:ext cx="4795737" cy="43851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Look-up Table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14 Terabytes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Internet Lookup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Difficult and Prone to breaking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Reverse Calculation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 Starts from winning positions and works backwards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MinMax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Looks at possible future moves and picks best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465D3-4937-4B97-922C-FDFD6EB8B5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41" y="228600"/>
            <a:ext cx="5799836" cy="343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DCE571-6CC8-495D-980E-B9D81DB45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758880"/>
            <a:ext cx="5763070" cy="289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6A074-F840-41F6-90DA-298AD39F168F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401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BD76-EEEC-A267-EE32-633F98CB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1063-CB04-D69A-89E5-BDA6FC76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Initial </a:t>
            </a:r>
            <a:r>
              <a:rPr lang="en-US" dirty="0">
                <a:solidFill>
                  <a:srgbClr val="FFFFFF"/>
                </a:solidFill>
              </a:rPr>
              <a:t>Designs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159B-A00A-E942-8656-C186C9AE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Hybrid approach:</a:t>
            </a:r>
            <a:endParaRPr lang="en-US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Depth-first bottom up structure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Width-first top down prebaked positions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Meet in the middle for optimization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ame of chess with a chessboard&#10;&#10;AI-generated content may be incorrect.">
            <a:extLst>
              <a:ext uri="{FF2B5EF4-FFF2-40B4-BE49-F238E27FC236}">
                <a16:creationId xmlns:a16="http://schemas.microsoft.com/office/drawing/2014/main" id="{DABF5398-88F1-6610-AA4D-57176BFD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780" b="4822"/>
          <a:stretch>
            <a:fillRect/>
          </a:stretch>
        </p:blipFill>
        <p:spPr>
          <a:xfrm>
            <a:off x="8923185" y="400373"/>
            <a:ext cx="2602860" cy="2585946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933458A6-FEFE-7AE6-27F7-F3E63766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" r="-190" b="3076"/>
          <a:stretch>
            <a:fillRect/>
          </a:stretch>
        </p:blipFill>
        <p:spPr>
          <a:xfrm>
            <a:off x="6422880" y="3655018"/>
            <a:ext cx="2497447" cy="251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91D2-441F-923A-856B-7561E23DF357}"/>
              </a:ext>
            </a:extLst>
          </p:cNvPr>
          <p:cNvSpPr txBox="1"/>
          <p:nvPr/>
        </p:nvSpPr>
        <p:spPr>
          <a:xfrm>
            <a:off x="6181436" y="4065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Initial Position, anyone's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7C643-3234-46EE-A7C8-2D405479D662}"/>
              </a:ext>
            </a:extLst>
          </p:cNvPr>
          <p:cNvSpPr txBox="1"/>
          <p:nvPr/>
        </p:nvSpPr>
        <p:spPr>
          <a:xfrm>
            <a:off x="8911935" y="36577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Endgame, will draw with perfect play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D6CE0-5DD7-48BD-8A5F-46174FC3513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75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550-8B9A-21E1-B475-3DE3F7D0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Fundamental flaw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8FA3-2B1D-9D18-B1F4-FF22C56E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65879"/>
            <a:ext cx="7131050" cy="3625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ea typeface="Calibri"/>
                <a:cs typeface="Calibri"/>
              </a:rPr>
              <a:t>Assumes that the only chips that matter are the ones in the winning row</a:t>
            </a: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This assumption cuts down on complexity per move immensely, as there are less than 70 spots for 4 in a row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With &lt;70 end states, you can </a:t>
            </a:r>
            <a:r>
              <a:rPr lang="en-US" sz="1800" dirty="0">
                <a:ea typeface="Calibri"/>
                <a:cs typeface="Calibri"/>
              </a:rPr>
              <a:t>relatively easily backtrack to previous move states. For turn T-1, there are 70*4= 280 board states. For turn T-3, there are 70*4*7*7=13,720 states, and so on. 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This assumption was not implementable with our code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 dirty="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84440-5A72-3963-1997-C0AE6B56DC46}"/>
              </a:ext>
            </a:extLst>
          </p:cNvPr>
          <p:cNvSpPr/>
          <p:nvPr/>
        </p:nvSpPr>
        <p:spPr>
          <a:xfrm>
            <a:off x="8862015" y="614087"/>
            <a:ext cx="1943876" cy="17278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3582AE-C291-D846-A93B-27E22C2F5D27}"/>
              </a:ext>
            </a:extLst>
          </p:cNvPr>
          <p:cNvSpPr/>
          <p:nvPr/>
        </p:nvSpPr>
        <p:spPr>
          <a:xfrm>
            <a:off x="9009480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2DFF-E656-CB4A-ECA2-C330B62A42F3}"/>
              </a:ext>
            </a:extLst>
          </p:cNvPr>
          <p:cNvSpPr/>
          <p:nvPr/>
        </p:nvSpPr>
        <p:spPr>
          <a:xfrm>
            <a:off x="9252240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0A623-FB91-656A-3726-EEDBF1F6A4B1}"/>
              </a:ext>
            </a:extLst>
          </p:cNvPr>
          <p:cNvSpPr/>
          <p:nvPr/>
        </p:nvSpPr>
        <p:spPr>
          <a:xfrm>
            <a:off x="9252240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F6A4F2-D806-67DA-678E-AB5E4692238D}"/>
              </a:ext>
            </a:extLst>
          </p:cNvPr>
          <p:cNvSpPr/>
          <p:nvPr/>
        </p:nvSpPr>
        <p:spPr>
          <a:xfrm>
            <a:off x="9009479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D053F-324D-A22D-508D-3150E895C41C}"/>
              </a:ext>
            </a:extLst>
          </p:cNvPr>
          <p:cNvSpPr/>
          <p:nvPr/>
        </p:nvSpPr>
        <p:spPr>
          <a:xfrm>
            <a:off x="9508488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BC6A2-F68F-5E3E-2B83-AC3BEF83C1F9}"/>
              </a:ext>
            </a:extLst>
          </p:cNvPr>
          <p:cNvSpPr/>
          <p:nvPr/>
        </p:nvSpPr>
        <p:spPr>
          <a:xfrm>
            <a:off x="9751249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E10EA-4BDD-168E-FE40-94958BA21177}"/>
              </a:ext>
            </a:extLst>
          </p:cNvPr>
          <p:cNvSpPr/>
          <p:nvPr/>
        </p:nvSpPr>
        <p:spPr>
          <a:xfrm>
            <a:off x="9751249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99DA2C-EF45-7AEB-432A-0CCFE40D17D0}"/>
              </a:ext>
            </a:extLst>
          </p:cNvPr>
          <p:cNvSpPr/>
          <p:nvPr/>
        </p:nvSpPr>
        <p:spPr>
          <a:xfrm>
            <a:off x="9508488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05947A-990A-BB21-4F1A-394338ED753B}"/>
              </a:ext>
            </a:extLst>
          </p:cNvPr>
          <p:cNvSpPr/>
          <p:nvPr/>
        </p:nvSpPr>
        <p:spPr>
          <a:xfrm>
            <a:off x="9987267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E2E264-A5C7-1375-C052-DC77BED0014E}"/>
              </a:ext>
            </a:extLst>
          </p:cNvPr>
          <p:cNvSpPr/>
          <p:nvPr/>
        </p:nvSpPr>
        <p:spPr>
          <a:xfrm>
            <a:off x="10230028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1333C8-EF9D-13C0-B13E-B9A15C6C58F1}"/>
              </a:ext>
            </a:extLst>
          </p:cNvPr>
          <p:cNvSpPr/>
          <p:nvPr/>
        </p:nvSpPr>
        <p:spPr>
          <a:xfrm>
            <a:off x="10230028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4D146C-2CFF-8435-36A1-E6503EBDEA01}"/>
              </a:ext>
            </a:extLst>
          </p:cNvPr>
          <p:cNvSpPr/>
          <p:nvPr/>
        </p:nvSpPr>
        <p:spPr>
          <a:xfrm>
            <a:off x="9987267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17027-AA9C-3581-25E2-DB43B6424495}"/>
              </a:ext>
            </a:extLst>
          </p:cNvPr>
          <p:cNvSpPr/>
          <p:nvPr/>
        </p:nvSpPr>
        <p:spPr>
          <a:xfrm>
            <a:off x="10486276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0511C6-5295-ABD0-1CC7-AAB42D6FCED9}"/>
              </a:ext>
            </a:extLst>
          </p:cNvPr>
          <p:cNvSpPr/>
          <p:nvPr/>
        </p:nvSpPr>
        <p:spPr>
          <a:xfrm>
            <a:off x="10486276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375778-BEF9-17EB-1FE7-9C158A2B384F}"/>
              </a:ext>
            </a:extLst>
          </p:cNvPr>
          <p:cNvSpPr/>
          <p:nvPr/>
        </p:nvSpPr>
        <p:spPr>
          <a:xfrm>
            <a:off x="9016223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4A22C16-F777-0BFC-FC9C-4859FD8DA0CF}"/>
              </a:ext>
            </a:extLst>
          </p:cNvPr>
          <p:cNvSpPr/>
          <p:nvPr/>
        </p:nvSpPr>
        <p:spPr>
          <a:xfrm>
            <a:off x="9258984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0A0A6D-731C-D7E6-5B7A-FB7A88EA5B6C}"/>
              </a:ext>
            </a:extLst>
          </p:cNvPr>
          <p:cNvSpPr/>
          <p:nvPr/>
        </p:nvSpPr>
        <p:spPr>
          <a:xfrm>
            <a:off x="9258984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965BE6-879B-F613-E8BC-AC283DED0EF7}"/>
              </a:ext>
            </a:extLst>
          </p:cNvPr>
          <p:cNvSpPr/>
          <p:nvPr/>
        </p:nvSpPr>
        <p:spPr>
          <a:xfrm>
            <a:off x="9016223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AD09BE-B406-00E7-4459-AE4050278F57}"/>
              </a:ext>
            </a:extLst>
          </p:cNvPr>
          <p:cNvSpPr/>
          <p:nvPr/>
        </p:nvSpPr>
        <p:spPr>
          <a:xfrm>
            <a:off x="9515232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2625E2-6567-D517-B2A7-2C224B889B7E}"/>
              </a:ext>
            </a:extLst>
          </p:cNvPr>
          <p:cNvSpPr/>
          <p:nvPr/>
        </p:nvSpPr>
        <p:spPr>
          <a:xfrm>
            <a:off x="9757993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A78F97-7DB8-128E-8426-2B224881FE56}"/>
              </a:ext>
            </a:extLst>
          </p:cNvPr>
          <p:cNvSpPr/>
          <p:nvPr/>
        </p:nvSpPr>
        <p:spPr>
          <a:xfrm>
            <a:off x="9757993" y="199930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3CCE45-3BDE-4441-CA6A-D95D24167435}"/>
              </a:ext>
            </a:extLst>
          </p:cNvPr>
          <p:cNvSpPr/>
          <p:nvPr/>
        </p:nvSpPr>
        <p:spPr>
          <a:xfrm>
            <a:off x="9515232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610BFA-9F65-D174-6EAA-6A9BDDA7A629}"/>
              </a:ext>
            </a:extLst>
          </p:cNvPr>
          <p:cNvSpPr/>
          <p:nvPr/>
        </p:nvSpPr>
        <p:spPr>
          <a:xfrm>
            <a:off x="9994010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29A1651-6036-FD30-D779-082C0E90D3D3}"/>
              </a:ext>
            </a:extLst>
          </p:cNvPr>
          <p:cNvSpPr/>
          <p:nvPr/>
        </p:nvSpPr>
        <p:spPr>
          <a:xfrm>
            <a:off x="10236771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9A5121-67DE-1675-68B2-991425EBB125}"/>
              </a:ext>
            </a:extLst>
          </p:cNvPr>
          <p:cNvSpPr/>
          <p:nvPr/>
        </p:nvSpPr>
        <p:spPr>
          <a:xfrm>
            <a:off x="10236771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F6B643-B313-9416-305B-6A32A7AB7913}"/>
              </a:ext>
            </a:extLst>
          </p:cNvPr>
          <p:cNvSpPr/>
          <p:nvPr/>
        </p:nvSpPr>
        <p:spPr>
          <a:xfrm>
            <a:off x="9994010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02CA18-13E5-DCA1-CA6E-677718E5F248}"/>
              </a:ext>
            </a:extLst>
          </p:cNvPr>
          <p:cNvSpPr/>
          <p:nvPr/>
        </p:nvSpPr>
        <p:spPr>
          <a:xfrm>
            <a:off x="10493019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EE9CF8-0CA1-BBF8-9401-6F3BBE75B456}"/>
              </a:ext>
            </a:extLst>
          </p:cNvPr>
          <p:cNvSpPr/>
          <p:nvPr/>
        </p:nvSpPr>
        <p:spPr>
          <a:xfrm>
            <a:off x="10493019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7A4F97-DD21-FB35-1651-0DAA8E187943}"/>
              </a:ext>
            </a:extLst>
          </p:cNvPr>
          <p:cNvSpPr/>
          <p:nvPr/>
        </p:nvSpPr>
        <p:spPr>
          <a:xfrm>
            <a:off x="9002736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49C699-B771-A815-0A56-8A22BDCA57B9}"/>
              </a:ext>
            </a:extLst>
          </p:cNvPr>
          <p:cNvSpPr/>
          <p:nvPr/>
        </p:nvSpPr>
        <p:spPr>
          <a:xfrm>
            <a:off x="9245497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29680F-7C6B-85A2-7BE7-C105450AC987}"/>
              </a:ext>
            </a:extLst>
          </p:cNvPr>
          <p:cNvSpPr/>
          <p:nvPr/>
        </p:nvSpPr>
        <p:spPr>
          <a:xfrm>
            <a:off x="9245497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0CA51D-EA5D-6D70-7E6E-4B1264FC420F}"/>
              </a:ext>
            </a:extLst>
          </p:cNvPr>
          <p:cNvSpPr/>
          <p:nvPr/>
        </p:nvSpPr>
        <p:spPr>
          <a:xfrm>
            <a:off x="9002736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D301F3-7301-81CC-35DA-6BE6F48A61EE}"/>
              </a:ext>
            </a:extLst>
          </p:cNvPr>
          <p:cNvSpPr/>
          <p:nvPr/>
        </p:nvSpPr>
        <p:spPr>
          <a:xfrm>
            <a:off x="9501745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0D1B3D-8093-9A92-FD15-3F49F9F67D23}"/>
              </a:ext>
            </a:extLst>
          </p:cNvPr>
          <p:cNvSpPr/>
          <p:nvPr/>
        </p:nvSpPr>
        <p:spPr>
          <a:xfrm>
            <a:off x="9744506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D5BB0D5-34C2-D0AD-C41A-6DF2A8683028}"/>
              </a:ext>
            </a:extLst>
          </p:cNvPr>
          <p:cNvSpPr/>
          <p:nvPr/>
        </p:nvSpPr>
        <p:spPr>
          <a:xfrm>
            <a:off x="9744506" y="1046696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3E30B1-FF99-F772-1116-40876016D712}"/>
              </a:ext>
            </a:extLst>
          </p:cNvPr>
          <p:cNvSpPr/>
          <p:nvPr/>
        </p:nvSpPr>
        <p:spPr>
          <a:xfrm>
            <a:off x="9501745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1F6CB4-83FC-A8FF-B2DD-1FD0332E1972}"/>
              </a:ext>
            </a:extLst>
          </p:cNvPr>
          <p:cNvSpPr/>
          <p:nvPr/>
        </p:nvSpPr>
        <p:spPr>
          <a:xfrm>
            <a:off x="9980523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A66424-36A0-D44B-6D36-62FB509A4BB9}"/>
              </a:ext>
            </a:extLst>
          </p:cNvPr>
          <p:cNvSpPr/>
          <p:nvPr/>
        </p:nvSpPr>
        <p:spPr>
          <a:xfrm>
            <a:off x="10223284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2BE8CF9-11F3-CC09-6D46-19EE0043E548}"/>
              </a:ext>
            </a:extLst>
          </p:cNvPr>
          <p:cNvSpPr/>
          <p:nvPr/>
        </p:nvSpPr>
        <p:spPr>
          <a:xfrm>
            <a:off x="10223284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3DC33A-E391-3F3C-82FA-89D97796836B}"/>
              </a:ext>
            </a:extLst>
          </p:cNvPr>
          <p:cNvSpPr/>
          <p:nvPr/>
        </p:nvSpPr>
        <p:spPr>
          <a:xfrm>
            <a:off x="9980523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67974C-391A-2139-BAB1-7BDAB6185906}"/>
              </a:ext>
            </a:extLst>
          </p:cNvPr>
          <p:cNvSpPr/>
          <p:nvPr/>
        </p:nvSpPr>
        <p:spPr>
          <a:xfrm>
            <a:off x="10479532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BEA0BFA-8BBD-5483-EBF8-B7E7F5E6396B}"/>
              </a:ext>
            </a:extLst>
          </p:cNvPr>
          <p:cNvSpPr/>
          <p:nvPr/>
        </p:nvSpPr>
        <p:spPr>
          <a:xfrm>
            <a:off x="10479532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1D765D-3924-611D-D360-D22F01DCA45E}"/>
              </a:ext>
            </a:extLst>
          </p:cNvPr>
          <p:cNvGrpSpPr/>
          <p:nvPr/>
        </p:nvGrpSpPr>
        <p:grpSpPr>
          <a:xfrm>
            <a:off x="9278733" y="4674117"/>
            <a:ext cx="1943876" cy="1727870"/>
            <a:chOff x="7730922" y="637899"/>
            <a:chExt cx="3432157" cy="30018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616E9E-FA2F-8C93-5F9C-D20AF372DF61}"/>
                </a:ext>
              </a:extLst>
            </p:cNvPr>
            <p:cNvSpPr/>
            <p:nvPr/>
          </p:nvSpPr>
          <p:spPr>
            <a:xfrm>
              <a:off x="7730922" y="637899"/>
              <a:ext cx="3432157" cy="300183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B1904F7-AAFF-9FEA-A4EE-2F066072107D}"/>
                </a:ext>
              </a:extLst>
            </p:cNvPr>
            <p:cNvSpPr/>
            <p:nvPr/>
          </p:nvSpPr>
          <p:spPr>
            <a:xfrm>
              <a:off x="7991290" y="1794287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8E1F26-5C05-4388-5408-A6063D70D178}"/>
                </a:ext>
              </a:extLst>
            </p:cNvPr>
            <p:cNvSpPr/>
            <p:nvPr/>
          </p:nvSpPr>
          <p:spPr>
            <a:xfrm>
              <a:off x="8419914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B85ED01-8EC3-F913-B2E8-E2152F3BC74C}"/>
                </a:ext>
              </a:extLst>
            </p:cNvPr>
            <p:cNvSpPr/>
            <p:nvPr/>
          </p:nvSpPr>
          <p:spPr>
            <a:xfrm>
              <a:off x="8419914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99D592-618E-5872-37A5-830D924EE38F}"/>
                </a:ext>
              </a:extLst>
            </p:cNvPr>
            <p:cNvSpPr/>
            <p:nvPr/>
          </p:nvSpPr>
          <p:spPr>
            <a:xfrm>
              <a:off x="7991289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4888697-8922-8B0C-B491-73223409510C}"/>
                </a:ext>
              </a:extLst>
            </p:cNvPr>
            <p:cNvSpPr/>
            <p:nvPr/>
          </p:nvSpPr>
          <p:spPr>
            <a:xfrm>
              <a:off x="8872352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3F18C5B-4614-F377-2EFF-D29CA5A4814D}"/>
                </a:ext>
              </a:extLst>
            </p:cNvPr>
            <p:cNvSpPr/>
            <p:nvPr/>
          </p:nvSpPr>
          <p:spPr>
            <a:xfrm>
              <a:off x="9300977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22DDECD-9B08-AEE8-3BAC-A3115AE16125}"/>
                </a:ext>
              </a:extLst>
            </p:cNvPr>
            <p:cNvSpPr/>
            <p:nvPr/>
          </p:nvSpPr>
          <p:spPr>
            <a:xfrm>
              <a:off x="9300977" y="221100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EDDDD9E-948B-ED6F-B448-6274836A544A}"/>
                </a:ext>
              </a:extLst>
            </p:cNvPr>
            <p:cNvSpPr/>
            <p:nvPr/>
          </p:nvSpPr>
          <p:spPr>
            <a:xfrm>
              <a:off x="8872352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AE22C-8012-B66E-6ADA-E398E65E27F0}"/>
                </a:ext>
              </a:extLst>
            </p:cNvPr>
            <p:cNvSpPr/>
            <p:nvPr/>
          </p:nvSpPr>
          <p:spPr>
            <a:xfrm>
              <a:off x="9717695" y="1794286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E50AC0F-9159-6D3C-F83B-25E3F5BE0344}"/>
                </a:ext>
              </a:extLst>
            </p:cNvPr>
            <p:cNvSpPr/>
            <p:nvPr/>
          </p:nvSpPr>
          <p:spPr>
            <a:xfrm>
              <a:off x="10146320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C33959-BA55-F4CE-A0AD-80F2D9C6C4D0}"/>
                </a:ext>
              </a:extLst>
            </p:cNvPr>
            <p:cNvSpPr/>
            <p:nvPr/>
          </p:nvSpPr>
          <p:spPr>
            <a:xfrm>
              <a:off x="10146320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094E61B-2E1F-CBA3-414A-FC259AA03C1A}"/>
                </a:ext>
              </a:extLst>
            </p:cNvPr>
            <p:cNvSpPr/>
            <p:nvPr/>
          </p:nvSpPr>
          <p:spPr>
            <a:xfrm>
              <a:off x="9717695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BF5808-5509-8CED-DE0C-E1355E9411E0}"/>
                </a:ext>
              </a:extLst>
            </p:cNvPr>
            <p:cNvSpPr/>
            <p:nvPr/>
          </p:nvSpPr>
          <p:spPr>
            <a:xfrm>
              <a:off x="10598758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49D37D3-4E8C-8CF0-AF8C-380FE7716457}"/>
                </a:ext>
              </a:extLst>
            </p:cNvPr>
            <p:cNvSpPr/>
            <p:nvPr/>
          </p:nvSpPr>
          <p:spPr>
            <a:xfrm>
              <a:off x="10598758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647FD6-378B-8537-8E05-6333CC4C1150}"/>
                </a:ext>
              </a:extLst>
            </p:cNvPr>
            <p:cNvSpPr/>
            <p:nvPr/>
          </p:nvSpPr>
          <p:spPr>
            <a:xfrm>
              <a:off x="8003195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F3DFE1-2D52-2B69-1B9E-10F05A6035C7}"/>
                </a:ext>
              </a:extLst>
            </p:cNvPr>
            <p:cNvSpPr/>
            <p:nvPr/>
          </p:nvSpPr>
          <p:spPr>
            <a:xfrm>
              <a:off x="8431820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3CC7867-5541-E975-CD4E-A3E6312741BD}"/>
                </a:ext>
              </a:extLst>
            </p:cNvPr>
            <p:cNvSpPr/>
            <p:nvPr/>
          </p:nvSpPr>
          <p:spPr>
            <a:xfrm>
              <a:off x="8431820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4490501-DEBE-BF7D-7F83-BDBCAC62B1B5}"/>
                </a:ext>
              </a:extLst>
            </p:cNvPr>
            <p:cNvSpPr/>
            <p:nvPr/>
          </p:nvSpPr>
          <p:spPr>
            <a:xfrm>
              <a:off x="8003195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5183C0-1FDD-0003-8DEF-76573177375D}"/>
                </a:ext>
              </a:extLst>
            </p:cNvPr>
            <p:cNvSpPr/>
            <p:nvPr/>
          </p:nvSpPr>
          <p:spPr>
            <a:xfrm>
              <a:off x="8884258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C793860-ABB5-B7F0-8598-93DE54B1A897}"/>
                </a:ext>
              </a:extLst>
            </p:cNvPr>
            <p:cNvSpPr/>
            <p:nvPr/>
          </p:nvSpPr>
          <p:spPr>
            <a:xfrm>
              <a:off x="9312883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7CF7ABD-2A81-03E1-03F0-F61DC5957445}"/>
                </a:ext>
              </a:extLst>
            </p:cNvPr>
            <p:cNvSpPr/>
            <p:nvPr/>
          </p:nvSpPr>
          <p:spPr>
            <a:xfrm>
              <a:off x="9312883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40EA8ED-E3C6-39B2-4306-03121FB67181}"/>
                </a:ext>
              </a:extLst>
            </p:cNvPr>
            <p:cNvSpPr/>
            <p:nvPr/>
          </p:nvSpPr>
          <p:spPr>
            <a:xfrm>
              <a:off x="8884258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0D4C4DF-D950-A6A7-151D-F256A7B9B593}"/>
                </a:ext>
              </a:extLst>
            </p:cNvPr>
            <p:cNvSpPr/>
            <p:nvPr/>
          </p:nvSpPr>
          <p:spPr>
            <a:xfrm>
              <a:off x="9729601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8D7F16C-B97E-E8FE-BC1B-9C2EC4CDE48B}"/>
                </a:ext>
              </a:extLst>
            </p:cNvPr>
            <p:cNvSpPr/>
            <p:nvPr/>
          </p:nvSpPr>
          <p:spPr>
            <a:xfrm>
              <a:off x="10158226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3828B3-D5B2-E21C-AA25-1C21B36CADA2}"/>
                </a:ext>
              </a:extLst>
            </p:cNvPr>
            <p:cNvSpPr/>
            <p:nvPr/>
          </p:nvSpPr>
          <p:spPr>
            <a:xfrm>
              <a:off x="10158226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EB0CE2-C738-6C36-2199-1C3072B9EA08}"/>
                </a:ext>
              </a:extLst>
            </p:cNvPr>
            <p:cNvSpPr/>
            <p:nvPr/>
          </p:nvSpPr>
          <p:spPr>
            <a:xfrm>
              <a:off x="9729601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CF158E-5B55-B606-3966-33F4A4DA5779}"/>
                </a:ext>
              </a:extLst>
            </p:cNvPr>
            <p:cNvSpPr/>
            <p:nvPr/>
          </p:nvSpPr>
          <p:spPr>
            <a:xfrm>
              <a:off x="10610664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17A846-9837-8F6D-D981-853B97DAF92C}"/>
                </a:ext>
              </a:extLst>
            </p:cNvPr>
            <p:cNvSpPr/>
            <p:nvPr/>
          </p:nvSpPr>
          <p:spPr>
            <a:xfrm>
              <a:off x="10610664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1CEB016-3CFB-96D3-828E-937BEE5BA426}"/>
                </a:ext>
              </a:extLst>
            </p:cNvPr>
            <p:cNvSpPr/>
            <p:nvPr/>
          </p:nvSpPr>
          <p:spPr>
            <a:xfrm>
              <a:off x="7979383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C2242C-A666-E886-6FE1-9DB5660F9D04}"/>
                </a:ext>
              </a:extLst>
            </p:cNvPr>
            <p:cNvSpPr/>
            <p:nvPr/>
          </p:nvSpPr>
          <p:spPr>
            <a:xfrm>
              <a:off x="8408008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F2C4035-BE6F-C3FD-9B97-9E0E21688E12}"/>
                </a:ext>
              </a:extLst>
            </p:cNvPr>
            <p:cNvSpPr/>
            <p:nvPr/>
          </p:nvSpPr>
          <p:spPr>
            <a:xfrm>
              <a:off x="8408008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B1E8C4-5BDD-C85E-F65B-138EDA9B00E6}"/>
                </a:ext>
              </a:extLst>
            </p:cNvPr>
            <p:cNvSpPr/>
            <p:nvPr/>
          </p:nvSpPr>
          <p:spPr>
            <a:xfrm>
              <a:off x="7979383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10BC5A-66A8-7774-5761-0CE0E30D13F6}"/>
                </a:ext>
              </a:extLst>
            </p:cNvPr>
            <p:cNvSpPr/>
            <p:nvPr/>
          </p:nvSpPr>
          <p:spPr>
            <a:xfrm>
              <a:off x="8860446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AE3E5D-DEF8-FA7C-89CC-6E223B3D4A8D}"/>
                </a:ext>
              </a:extLst>
            </p:cNvPr>
            <p:cNvSpPr/>
            <p:nvPr/>
          </p:nvSpPr>
          <p:spPr>
            <a:xfrm>
              <a:off x="9289071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0D329DD-0E05-B5B5-8CD5-62FEF09A7680}"/>
                </a:ext>
              </a:extLst>
            </p:cNvPr>
            <p:cNvSpPr/>
            <p:nvPr/>
          </p:nvSpPr>
          <p:spPr>
            <a:xfrm>
              <a:off x="9289071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FD9519-A7FE-8594-4D36-82A8B49C76CB}"/>
                </a:ext>
              </a:extLst>
            </p:cNvPr>
            <p:cNvSpPr/>
            <p:nvPr/>
          </p:nvSpPr>
          <p:spPr>
            <a:xfrm>
              <a:off x="8860446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FB1E2D-D6D5-7223-258E-508FB6A37AC7}"/>
                </a:ext>
              </a:extLst>
            </p:cNvPr>
            <p:cNvSpPr/>
            <p:nvPr/>
          </p:nvSpPr>
          <p:spPr>
            <a:xfrm>
              <a:off x="9705789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ACD0DE-B8A7-9CD9-7355-FDF3F18AC7E6}"/>
                </a:ext>
              </a:extLst>
            </p:cNvPr>
            <p:cNvSpPr/>
            <p:nvPr/>
          </p:nvSpPr>
          <p:spPr>
            <a:xfrm>
              <a:off x="10134414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7DAAFFD-8EF8-5206-E3D9-5DF59FC42A2D}"/>
                </a:ext>
              </a:extLst>
            </p:cNvPr>
            <p:cNvSpPr/>
            <p:nvPr/>
          </p:nvSpPr>
          <p:spPr>
            <a:xfrm>
              <a:off x="10134414" y="1389474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6C0F0F-036A-1874-02A5-5B37CB4DBFA8}"/>
                </a:ext>
              </a:extLst>
            </p:cNvPr>
            <p:cNvSpPr/>
            <p:nvPr/>
          </p:nvSpPr>
          <p:spPr>
            <a:xfrm>
              <a:off x="9705789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1DB99B8-85D8-F496-33DB-3787CB9B1C86}"/>
                </a:ext>
              </a:extLst>
            </p:cNvPr>
            <p:cNvSpPr/>
            <p:nvPr/>
          </p:nvSpPr>
          <p:spPr>
            <a:xfrm>
              <a:off x="10586852" y="97275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446C05-7E87-6BA2-558C-6EC1FED9DD82}"/>
                </a:ext>
              </a:extLst>
            </p:cNvPr>
            <p:cNvSpPr/>
            <p:nvPr/>
          </p:nvSpPr>
          <p:spPr>
            <a:xfrm>
              <a:off x="10586852" y="138947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CB7D0C1-87E1-4139-8C0D-25C89B28456C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09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F6A6-4A7E-478C-38C3-9D619E06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8438-3D68-9281-C0C1-462F8D27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2753"/>
            <a:ext cx="4554793" cy="973394"/>
          </a:xfrm>
        </p:spPr>
        <p:txBody>
          <a:bodyPr anchor="t"/>
          <a:lstStyle/>
          <a:p>
            <a:r>
              <a:rPr lang="en-US" b="1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53FC-DA73-75D4-3473-9FF37990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2052918"/>
            <a:ext cx="6430297" cy="4195481"/>
          </a:xfrm>
        </p:spPr>
        <p:txBody>
          <a:bodyPr anchor="t">
            <a:normAutofit/>
          </a:bodyPr>
          <a:lstStyle/>
          <a:p>
            <a:r>
              <a:rPr lang="en-US" sz="2800" dirty="0"/>
              <a:t>Bottom-up calculations</a:t>
            </a:r>
          </a:p>
          <a:p>
            <a:r>
              <a:rPr lang="en-US" sz="2800" dirty="0"/>
              <a:t>Start simple, make legal moves + detect immediate wins</a:t>
            </a:r>
          </a:p>
          <a:p>
            <a:r>
              <a:rPr lang="en-US" sz="2800" dirty="0"/>
              <a:t>Implement smarter move making until it can beat a perfect CPU</a:t>
            </a:r>
          </a:p>
          <a:p>
            <a:r>
              <a:rPr lang="en-US" sz="2800" dirty="0"/>
              <a:t>Like teaching a kid to play connect 4 from scratch</a:t>
            </a:r>
          </a:p>
          <a:p>
            <a:r>
              <a:rPr lang="en-US" sz="2800" dirty="0"/>
              <a:t>Speed it up to play smarter</a:t>
            </a:r>
          </a:p>
        </p:txBody>
      </p:sp>
      <p:pic>
        <p:nvPicPr>
          <p:cNvPr id="1026" name="Picture 2" descr="Connect 4 Sensory Bin - Busy Toddler">
            <a:extLst>
              <a:ext uri="{FF2B5EF4-FFF2-40B4-BE49-F238E27FC236}">
                <a16:creationId xmlns:a16="http://schemas.microsoft.com/office/drawing/2014/main" id="{AE2606DF-73B6-2D10-6025-9B93739A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6" y="432753"/>
            <a:ext cx="3866534" cy="58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C1A07-7E13-47A5-938D-633622A8C68D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733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84E5-73B9-4CE4-8DA0-3756BA9C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26" y="418641"/>
            <a:ext cx="2130746" cy="1095527"/>
          </a:xfrm>
        </p:spPr>
        <p:txBody>
          <a:bodyPr/>
          <a:lstStyle/>
          <a:p>
            <a:r>
              <a:rPr lang="en-US" dirty="0" err="1"/>
              <a:t>MiniMax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5F3B-7030-414A-BD3F-5DB6E2E2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80" y="2286871"/>
            <a:ext cx="5257800" cy="3778762"/>
          </a:xfrm>
        </p:spPr>
        <p:txBody>
          <a:bodyPr anchor="t">
            <a:noAutofit/>
          </a:bodyPr>
          <a:lstStyle/>
          <a:p>
            <a:r>
              <a:rPr lang="en-US" sz="2400" dirty="0"/>
              <a:t>MinMax checks every position that the CPU and player could play. </a:t>
            </a:r>
          </a:p>
          <a:p>
            <a:r>
              <a:rPr lang="en-US" sz="2400" dirty="0"/>
              <a:t>It scores them base on how close it gets it to winning. </a:t>
            </a:r>
          </a:p>
          <a:p>
            <a:r>
              <a:rPr lang="en-US" sz="2400" dirty="0"/>
              <a:t>Then MinMax chooses the move that gives it the best score</a:t>
            </a:r>
          </a:p>
          <a:p>
            <a:r>
              <a:rPr lang="en-US" sz="2400" dirty="0"/>
              <a:t>This does result in exponential growth</a:t>
            </a:r>
          </a:p>
          <a:p>
            <a:r>
              <a:rPr lang="en-US" sz="2400" dirty="0"/>
              <a:t>So we limit the calculations to a maximum depth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FB8AA4-65F8-4862-9030-C31BC67B2B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49" y="1752743"/>
            <a:ext cx="5965326" cy="33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04A78-EF1A-4EB7-9385-4DF8D2CFAE7A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592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DBF-3EF2-49DF-B1A7-727DA33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Alpha-Beta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792E-01A1-457E-AB6F-A797D066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2052918"/>
            <a:ext cx="4800130" cy="4195482"/>
          </a:xfrm>
        </p:spPr>
        <p:txBody>
          <a:bodyPr anchor="t">
            <a:normAutofit/>
          </a:bodyPr>
          <a:lstStyle/>
          <a:p>
            <a:r>
              <a:rPr lang="en-US" sz="2800" dirty="0"/>
              <a:t>Alpha-Beta is a way of speeding up the MinMax algorithm by trimming the obviously bad moves. </a:t>
            </a:r>
          </a:p>
          <a:p>
            <a:r>
              <a:rPr lang="en-US" sz="2800" dirty="0"/>
              <a:t>If a move puts the CPU in a bad position, it doesn’t need to keep calculating the future moves past that since they will not be used.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074" name="Picture 2" descr="Tree Pruning GIFs - Find &amp; Share on GIPHY">
            <a:extLst>
              <a:ext uri="{FF2B5EF4-FFF2-40B4-BE49-F238E27FC236}">
                <a16:creationId xmlns:a16="http://schemas.microsoft.com/office/drawing/2014/main" id="{63537ED6-0DD6-4498-8B65-6A0AE8615E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418"/>
            <a:ext cx="4473912" cy="44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53C98-16C5-4DA5-8792-B3D2F748BF50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032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120E-448F-4610-934D-3DC9F6CC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2716161" cy="1456267"/>
          </a:xfrm>
        </p:spPr>
        <p:txBody>
          <a:bodyPr/>
          <a:lstStyle/>
          <a:p>
            <a:r>
              <a:rPr lang="en-US"/>
              <a:t>Bitboard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412E-94ED-4A2A-822B-99BC1FE8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18133" cy="4195481"/>
          </a:xfrm>
        </p:spPr>
        <p:txBody>
          <a:bodyPr anchor="t">
            <a:noAutofit/>
          </a:bodyPr>
          <a:lstStyle/>
          <a:p>
            <a:r>
              <a:rPr lang="en-US" sz="2400" dirty="0"/>
              <a:t>Bitboard is a way to further speed up the MinMax Algorithm by using two integers to store the board position.</a:t>
            </a:r>
          </a:p>
          <a:p>
            <a:r>
              <a:rPr lang="en-US" sz="2400" dirty="0"/>
              <a:t>Using integers instead of 2D arrays speed up calculations and calculating winning moves</a:t>
            </a:r>
          </a:p>
          <a:p>
            <a:r>
              <a:rPr lang="en-US" sz="2400" dirty="0"/>
              <a:t>One integer stores the player tokens while the other stores the CPU tokens.</a:t>
            </a:r>
          </a:p>
          <a:p>
            <a:r>
              <a:rPr lang="en-US" sz="2400" dirty="0"/>
              <a:t>Faster win detection using bit shifts instead of checking every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A7E72-CDD0-4D05-AA2B-C0B6C2D5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39" y="89260"/>
            <a:ext cx="2967779" cy="278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7DF46-E3F9-4BC0-9CD4-DA1BDF46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65" y="3392109"/>
            <a:ext cx="2898953" cy="3326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BB7A-BE0E-47F5-8E0C-CF6D5DD1FA77}"/>
              </a:ext>
            </a:extLst>
          </p:cNvPr>
          <p:cNvSpPr txBox="1"/>
          <p:nvPr/>
        </p:nvSpPr>
        <p:spPr>
          <a:xfrm>
            <a:off x="9638106" y="2947273"/>
            <a:ext cx="162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Player Integer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39D20-3F97-4C9F-B42A-28D616F127EE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63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477</Words>
  <Application>Microsoft Office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Courier New</vt:lpstr>
      <vt:lpstr>Wingdings</vt:lpstr>
      <vt:lpstr>Celestial</vt:lpstr>
      <vt:lpstr>Perfect Connect 4</vt:lpstr>
      <vt:lpstr>PowerPoint Presentation</vt:lpstr>
      <vt:lpstr>Considered Options</vt:lpstr>
      <vt:lpstr>Initial Designs</vt:lpstr>
      <vt:lpstr>Fundamental flaw</vt:lpstr>
      <vt:lpstr>Initial Approach</vt:lpstr>
      <vt:lpstr>MiniMax</vt:lpstr>
      <vt:lpstr>Alpha-Beta</vt:lpstr>
      <vt:lpstr>Bitboard</vt:lpstr>
      <vt:lpstr>Transposition Table</vt:lpstr>
      <vt:lpstr>Opening Book</vt:lpstr>
      <vt:lpstr>PowerPoint Presentation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Henson</dc:creator>
  <cp:lastModifiedBy>Michael Henson</cp:lastModifiedBy>
  <cp:revision>1</cp:revision>
  <dcterms:created xsi:type="dcterms:W3CDTF">2026-02-17T16:29:23Z</dcterms:created>
  <dcterms:modified xsi:type="dcterms:W3CDTF">2026-02-23T16:50:04Z</dcterms:modified>
</cp:coreProperties>
</file>